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ресурсы: значение, размещение и рациональное использование
</a:t>
            </a:r>
            <a:endParaRPr lang="en-US" sz="284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 — природный ресурс, от которого зависит экономика, климат и жизнь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 важны в географии 11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самых лесистых стран мира, а её таёжные массивы играют ключевую роль в природопользовании, региональном развитии и мировой торговле древесиной. Понимание этих процессов помогает увидеть связь между хозяйством и экологией страны и планеты.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68" y="2170429"/>
            <a:ext cx="2688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5429" y="2170429"/>
            <a:ext cx="2976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лесных ресурсов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pPr algn="ctr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материальный ресурс леса — древесина, используемая как строительный и промышленный материал. Её значение определяется не только объёмом запасов, но и возможностью долгого, контролируемого воспроизводства.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биомасса включает стволы, ветви, корни и опад. Она может служить сырьём для энергии, биотоплива и переработки, а также отражает общую продуктивность лесной экосистемы.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Недревесные продукты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ягоды, орехи, смола и лекарственное сырьё важны для местного населения и малого бизнеса. Эти ресурсы особенно ценны там, где лес используется комплексно, а не только как источник древесины.
</a:t>
            </a:r>
            <a:endParaRPr lang="en-US" sz="1189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ctr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служит средой обитания множества растений, птиц и млекопитающих. Благодаря этому он сохраняет генетическое разнообразие, поддерживает устойчивость природных систем и выполняет роль естественного убежища для редких видов.
</a:t>
            </a:r>
            <a:endParaRPr lang="en-US" sz="1184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регулируют климат, удерживают влагу, очищают воздух и защищают почвы. Их ценность выходит за рамки сырья: они обеспечивают условия для жизни и хозяйственной деятельности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 как часть хозяйства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включает выращивание, уход и охрану лесов, а также планирование рубок. Именно на этом этапе определяется, будет ли ресурс воспроизводиться или начнёт быстро сокращаться.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древесины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 обеспечивает промышленность сырьём, но требует техники, дорог и строгого контроля. От способов рубки зависит сохранность почв, подроста и будущего восстановления насаждений.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обработка превращает древесину в пиломатериалы, фанеру, целлюлозу и другие полуфабрикаты. Чем глубже переработка, тем выше добавленная стоимость и экономическая отдача региона.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лесного сырья получают бумагу, картон, мебель, упаковку и строительные материалы. Эта продукция соединяет природный ресурс с повседневными потребностями населения и предприятий.
</a:t>
            </a:r>
            <a:endParaRPr lang="en-US" sz="893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Лесовозы, железные дороги и речные маршруты связывают удалённые лесные районы с заводами и рынками. Без развитой логистики лесной комплекс не может работать эффективно.
</a:t>
            </a:r>
            <a:endParaRPr lang="en-US" sz="8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леса сосредоточены неравномерно: их размещение тесно связано с влажностью и температурой климата, а также с историей освоения территорий человеком.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распределены крайне неравномерно; крупнейшие массивы приурочены к влажным тропикам и бореальным зонам, тогда как засушливые регионы беднее лесом.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Forest Resources Assessment 2020; доли округлены по регионам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лесов по регионам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лесов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сырьё для пиломатериалов, фанеры и конструкций, без которых невозможно строительство жилья, инфраструктуры и промышленных объектов. Качество древесины напрямую влияет на стоимость и долговечность продукции.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Целлюлозно-бумажная отрасль использует древесину для производства бумаги, картона и упаковки. Это один из самых массовых способов переработки лесного сырья в повседневные товары.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лесных районах занятость создаётся не только на лесосеке, но и в переработке, ремонте техники, перевозках и управлении. Лесной комплекс часто становится основой местной экономики.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доходы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сбор дикоросов, заготовка лекарственного сырья и туризм повышают ценность леса. Для многих сельских территорий это важный источник сезонного и семейного дохода.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продукция участвует в международной торговле и формирует экспортную выручку. При этом особенно важны не объёмы вывоза, а степень переработки и законность происхождения сырья.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92832"/>
            <a:ext cx="4300800" cy="19037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лес даёт не один, а несколько взаимосвязанных видов ресурсов и услуг.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используется комплексно: его ценность определяется не только древесиной, но и пищевыми, химическими, энергетическими и лечебными ресурсами.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«Лесные ресурсы»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лесных ресурсов и направления их использования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леса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роль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и участвуют в регулировании климата. Благодаря большой биомассе они смягчают температурные колебания и уменьшают последствия экстремальной жары.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режим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удерживают влагу, способствуют постепенному таянию снега и поддерживают устойчивый сток рек. Это снижает риск паводков и пересыхания почв в засушливые периоды.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укрепляет грунт и препятствует водной и ветровой эрозии. Лесной покров особенно важен на склонах, где без него быстро усиливается смыв плодородного слоя.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среда обитания множества организмов, включая редкие и уязвимые виды. Чем богаче лесная структура, тем выше устойчивость экосистемы и её способность к самовосстановлению.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цикл лесопользования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ресурса от восстановления леса до нового цикла воспроизводства.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сокращения лесов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Незаконные рубки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Нелегальная заготовка древесины разрушает лес быстрее, чем он успевает восстанавливаться. Она часто ведёт к потере ценных пород, повреждению подроста и нарушению структуры насаждений.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уничтожает древостой, подстилку и верхний слой почвы, а восстановление после сильного пожара занимает многие годы. Особенно уязвимы таёжные районы с труднодоступной территорией.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вырубаются под пашни, пастбища, дороги, карьеры и новые поселения. В таких случаях исчезает не только древесный покров, но и вся природная среда.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Ослабленные насаждения хуже сопротивляются насекомым-вредителям и грибковым заболеваниям. При массовом поражении часть леса теряет хозяйственную ценность и экологическую устойчивость.
</a:t>
            </a:r>
            <a:endParaRPr lang="en-US" sz="893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Потепление, засухи и экстремальные погодные явления увеличивают риск усыхания лесов и распространения огня. Климатический фактор усиливает другие причины деградации, а не заменяет их.
</a:t>
            </a:r>
            <a:endParaRPr lang="en-US" sz="8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не отдельные явления, а их сочетание: расчистка земель, пожары и интенсивные рубки ускоряют деградацию лесов.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главные угрозы связаны с деятельностью человека, а природные факторы часто усиливают уже начавшееся сокращение лесных площадей.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обобщение по материалам FAO и IPCC о причинах утраты лесов; значения приведены для учебной визуализации.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лесам сильнее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как фактор риска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5125599" y="53792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слоёв леса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быстро уничтожает древостой, подрост и лесную подстилку, а вместе с ними — семенной запас и защитный покров почвы. После этого восстановление экосистемы растягивается на многие годы.
</a:t>
            </a:r>
            <a:endParaRPr lang="en-US" sz="784" dirty="0"/>
          </a:p>
        </p:txBody>
      </p:sp>
      <p:sp>
        <p:nvSpPr>
          <p:cNvPr id="12" name="Text 3"/>
          <p:cNvSpPr txBox="1"/>
          <p:nvPr/>
        </p:nvSpPr>
        <p:spPr>
          <a:xfrm>
            <a:off x="5125601" y="1026648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выгоревших территориях меняются влажность, состав почв и условия освещённости. Молодые растения приживаются хуже, а на месте леса нередко закрепляются менее ценные и более устойчивые к жаре виды.
</a:t>
            </a:r>
            <a:endParaRPr lang="en-US" sz="784" dirty="0"/>
          </a:p>
        </p:txBody>
      </p:sp>
      <p:sp>
        <p:nvSpPr>
          <p:cNvPr id="13" name="Text 4"/>
          <p:cNvSpPr txBox="1"/>
          <p:nvPr/>
        </p:nvSpPr>
        <p:spPr>
          <a:xfrm>
            <a:off x="5125601" y="151537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Труднодоступные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пожары в тайге, где огромные площади леса сочетаются с редкой дорожной сетью. Позднее обнаружение и сложная доставка техники затрудняют тушение и увеличивают масштабы ущерба.
</a:t>
            </a:r>
            <a:endParaRPr lang="en-US" sz="784" dirty="0"/>
          </a:p>
        </p:txBody>
      </p:sp>
      <p:sp>
        <p:nvSpPr>
          <p:cNvPr id="14" name="Text 5"/>
          <p:cNvSpPr txBox="1"/>
          <p:nvPr/>
        </p:nvSpPr>
        <p:spPr>
          <a:xfrm>
            <a:off x="5125601" y="2004111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горении в атмосферу выделяются углекислый газ, дым и твёрдые частицы. Это ухудшает качество воздуха, усиливает парниковый эффект и снижает способность лесов выполнять климаторегулирующую функцию.
</a:t>
            </a:r>
            <a:endParaRPr lang="en-US" sz="784" dirty="0"/>
          </a:p>
        </p:txBody>
      </p:sp>
      <p:sp>
        <p:nvSpPr>
          <p:cNvPr id="15" name="Text 6"/>
          <p:cNvSpPr txBox="1"/>
          <p:nvPr/>
        </p:nvSpPr>
        <p:spPr>
          <a:xfrm>
            <a:off x="5125601" y="2469504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повторных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ослабляет экосистему и делает её уязвимой для вредителей, эрозии и последующих возгораний. Чем чаще повторяются такие события, тем ниже устойчивость лесного массива к восстановлению.
</a:t>
            </a:r>
            <a:endParaRPr lang="en-US" sz="7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852571"/>
            <a:ext cx="4333200" cy="17842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сохранение лесов требует не одного, а нескольких согласованных решений на всех этапах использования ресурса.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эффективен комплекс мер: бережная заготовка, восстановление леса, контроль происхождения древесины и постоянное наблюдение за состоянием территорий.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принципам устойчивого лесопользования.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устойчивого лесопользования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и уход за молодыми посадками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897550" y="441875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древесные породы, подходящие к климату, влажности и типу почвы. От этого зависит приживаемость будущего леса и его устойчивость к засухе, вредителям и морозам.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24900" y="1322346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или посев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проводят посадку саженцев либо посев семян. Важно правильно рассчитать густоту, глубину и сроки работ, чтобы молодые растения получили достаточно влаги и света.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52250" y="2202804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лес особенно уязвим. Его защищают от пожаров, вытаптывания, выпаса животных и повреждения вредителями, поскольку любое нарушение резко снижает число прижившихся растений.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79600" y="3083262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молодняком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годы проводят прополку, дополнение посадок и наблюдение за состоянием деревьев. Такой уход помогает молодым растениям укрепиться и перейти в устойчивую стадию роста.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06950" y="3963708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густоту, высоту и жизнеспособность насаждений. Если приживаемость недостаточна, участок дорабатывают повторной посадкой и дополнительными мерами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устойчивости важно не только сколько древесины заготавливают, но и как быстро восстанавливаются площади после рубок, пожаров и повреждений.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восстановление сравнимо с потерями, лесной ресурс сохраняется; если потери устойчиво выше, начинается деградация и снижение самовозобновления.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 учебной визуализации баланса лесопользования.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рубки и восстановления лесов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качество жизни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рядом с лесом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массив у границы города работает как естественный фильтр: уменьшает запылённость, смягчает жару и снижает шум. Для жителей это не абстрактная экология, а заметно более комфортная повседневная среда, особенно летом.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выходного дня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лесной тропе школьники, родители и туристы видят природу без сложной подготовки и дальних поездок. Маршруты, указатели и места отдыха помогают совместить прогулку, наблюдение за природой и бережное отношение к территории.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Заповедный ландшафт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заповедных лесах особенно хорошо заметна нематериальная ценность природы: тишина, ощущение пространства и редкие виды растений. Такие места формируют уважение к охране природы и показывают, что лес важен не только как сырьё.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 как форма охраны лесов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эталонов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охраняют участки леса в почти естественном состоянии. Здесь можно увидеть природные комплексы, которые служат эталоном для сравнения с изменёнными человеком территориями.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охраняемых территориях запрещают или строго ограничивают рубки, строительство и другую хозяйственную деятельность. Это снижает нагрузку на экосистему и помогает лесу сохранять природную структуру.
</a:t>
            </a:r>
            <a:endParaRPr lang="en-US" sz="925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удобны для долгосрочного мониторинга, потому что изменения в них связаны прежде всего с природными процессами. Учёные могут точнее оценивать состояние лесов и последствия климатических колебаний.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 помогают формировать экологическую культуру через экскурсии, визит-центры и образовательные маршруты. Посетители лучше понимают ценность леса и необходимость его беречь.
</a:t>
            </a:r>
            <a:endParaRPr lang="en-US" sz="9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нагрузку на лесные ресурсы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основана на принципах рационального лесопользования и ответственного потребления.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лесных ресурсов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приоритет — более точный контроль за рубками, пожарами и восстановлением лесов. Для этого шире применяются спутниковые снимки, цифровые карты и автоматические системы раннего обнаружения рисков.
</a:t>
            </a:r>
            <a:endParaRPr lang="en-US" sz="1272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Среднесрочная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лесном хозяйстве возрастёт значение устойчивых пород, адаптированных к засухам, вредителям и колебаниям температуры. Это поможет снизить потери в условиях меняющегося климата.
</a:t>
            </a:r>
            <a:endParaRPr lang="en-US" sz="1234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требования будут всё сильнее влиять на торговлю древесиной и лесной продукцией. Прозрачное происхождение сырья станет важным условием доступа на рынок.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лесов зависит от перехода к циркулярной экономике, где древесина используется дольше, отходы перерабатываются, а восстановление лесов идёт не медленнее их использования.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Леса: ресурс, который нельзя расходовать без меры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обеспечивают экономику сырьём, а природу — климатической и водной устойчивостью. Их сохранение возможно только при сочетании рационального лесопользования, восстановления, охраны и ответственного спроса.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2026-06-03T04:55:30Z</dcterms:created>
  <dcterms:modified xsi:type="dcterms:W3CDTF">2026-06-03T04:55:30Z</dcterms:modified>
</cp:coreProperties>
</file>