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Opinion essay: что это и зачем он нужен на уроке английского
</a:t>
            </a:r>
            <a:endParaRPr lang="en-US" sz="2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выражать мнение по-английски ясно, логично и убедительно.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opinion essay в школьном курсе английского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Opinion essay помогает не просто ответить на вопрос, а объяснить свою позицию и доказать её. В 7 классе этот формат особенно полезен для тем о школе, привычках и жизни подростков.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которые подходят для opinion essay в 7 классе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о школе понятны семиклассникам и легко связаны с повседневным опытом. Например, можно обсуждать форму, домашние задания, расписание уроков и правила поведения в классе.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Гаджеты и учёба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 телефонах на уроках дают две разные позиции и помогают учиться рассуждать. Здесь удобно приводить примеры о внимании, дисциплине, поиске информации и отвлечениях.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про кружки, спорт и отдых после школы тоже хорошо подходят для opinion essay. Они позволяют сравнивать нагрузку, пользу занятий и необходимость времени для восстановления.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тема не требует сложных знаний и опирается на опыт ученика. Если вопрос знаком школьнику, ему легче подобрать аргументы, примеры и простые связки в тексте.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opinion essay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последовательность частей помогает сделать текст логичным и удобным для проверки.
</a:t>
            </a:r>
            <a:endParaRPr lang="en-US" sz="10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Тезис: главная мысль opinion essay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850025" y="2046775"/>
            <a:ext cx="4678800" cy="6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позиция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Тезис сразу показывает, согласен автор с темой или нет. В хорошем opinion essay позиция выражена ясно, без размытых формулировок и лишних отступлений.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31701" y="3033650"/>
            <a:ext cx="46788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 конкретно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тезис обычно занимает одно-две предложения и не расплывается в общих словах. Он должен называть именно ту мысль, которую автор будет доказывать дальше.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32877" y="4022575"/>
            <a:ext cx="46788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формулировки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фраза School uniforms reduce social pressure and help students focus on learning звучит убедительно, потому что она конкретна и уже намекает на будущие аргументы.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357815"/>
            <a:ext cx="4208700" cy="1429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быть в каждом абзаце essay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не пропустить важные части текста и сохранить логичный порядок мыслей.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выполняет свою функцию: от представления темы до короткого вывода. Если не пропустить один элемент, текст получается цельным и понятным.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структура opinion essay для школьного курса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525" y="3166568"/>
            <a:ext cx="8398200" cy="15828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сильный абзац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698188" y="1900020"/>
            <a:ext cx="23517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 начинается с одного понятного аргумента. Это помогает читателю сразу увидеть, о чём идёт речь, и подготовиться к дальнейшему объяснению.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494976" y="1897030"/>
            <a:ext cx="23580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автор объясняет, почему этот аргумент важен. Здесь не нужно усложнять текст: достаточно связать мысль с учёбой, самочувствием, временем или поведением.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297793" y="1897005"/>
            <a:ext cx="23472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шаг — короткий и конкретный пример из школьной или обычной жизни. Он делает абзац убедительнее и показывает, как аргумент работает на практике.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488" y="2170450"/>
            <a:ext cx="165375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74725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84256" y="2167825"/>
            <a:ext cx="192938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74725"/>
            <a:ext cx="206700" cy="206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 и примеры: чем они отличаются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 отвечает на вопрос почему. Он объясняет, по какой причине автор поддерживает свою позицию, например: homework is useful because it helps students practise new words.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показывает мысль в действии. Он делает аргумент понятнее: после объяснения можно добавить ситуацию из класса, дома или после уроков.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доказательство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работают ясные и простые доказательства, связанные с жизнью ученика: меньше усталости, больше концентрации, лучшее настроение, меньше споров в классе.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доказательство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общие фразы без подтверждения выглядят неубедительно. Выражения вроде everyone knows или it is obvious не доказывают мысль и ослабляют текст.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доказательства выглядят сильнее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школьного opinion essay важнее ясность, чем сложность: даже простой факт или понятный пример работают лучше общих утверждений.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конкретнее доказательство, тем убедительнее текст. Самые слабые варианты — общие слова без примера; самые сильные — факт, статистика и точное наблюдение.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оценка типов доказательств для школьного opinion essay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использовать противоположную точку зрения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Назвать чужое мнение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кратко покажите, что вы понимаете другую сторону вопроса. Это делает текст более зрелым и показывает, что тема рассмотрена с разных сторон.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70900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Ограничить или опровергнуть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объясните, почему это мнение не полностью подходит. Можно согласиться частично, но показать важное ограничение или возможный минус.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7597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Завершить ответом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контраргумента снова вернитесь к своей позиции. Такой приём делает essay убедительнее, особенно в темах о телефонах, домашнем задании и школьной форме.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94893"/>
            <a:ext cx="206700" cy="165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4574" y="1794493"/>
            <a:ext cx="206700" cy="16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72328" y="3353198"/>
            <a:ext cx="192938" cy="220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5245" y="3351601"/>
            <a:ext cx="192938" cy="220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92338" y="1766923"/>
            <a:ext cx="165375" cy="220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и переходы для логичного текста
</a:t>
            </a:r>
            <a:endParaRPr lang="en-US" sz="1812" dirty="0"/>
          </a:p>
        </p:txBody>
      </p:sp>
      <p:sp>
        <p:nvSpPr>
          <p:cNvPr id="15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6" name="Text 2"/>
          <p:cNvSpPr txBox="1"/>
          <p:nvPr/>
        </p:nvSpPr>
        <p:spPr>
          <a:xfrm>
            <a:off x="1176650" y="1787348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because и as a result помогают показать, почему событие произошло и к чему оно привело. Они делают аргумент понятным и помогают читателю увидеть ход рассуждения автора.
</a:t>
            </a:r>
            <a:endParaRPr lang="en-US" sz="900" dirty="0"/>
          </a:p>
        </p:txBody>
      </p:sp>
      <p:sp>
        <p:nvSpPr>
          <p:cNvPr id="17" name="Text 3"/>
          <p:cNvSpPr txBox="1"/>
          <p:nvPr/>
        </p:nvSpPr>
        <p:spPr>
          <a:xfrm>
            <a:off x="3989799" y="1782898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however и on the other hand помогают сравнить две точки зрения. Благодаря им текст не выглядит односторонним и показывает, что автор умеет учитывать разные позиции.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2576221" y="3374473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между абзацами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слова связывают вступление, основные абзацы и вывод. Без них essay напоминает набор отдельных предложений, а с ними читается плавно и последовательно.
</a:t>
            </a:r>
            <a:endParaRPr lang="en-US" sz="900" dirty="0"/>
          </a:p>
        </p:txBody>
      </p:sp>
      <p:sp>
        <p:nvSpPr>
          <p:cNvPr id="19" name="Text 5"/>
          <p:cNvSpPr txBox="1"/>
          <p:nvPr/>
        </p:nvSpPr>
        <p:spPr>
          <a:xfrm>
            <a:off x="5383331" y="3368773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Therefore помогает подвести итог и показать, к чему привели аргументы. Такая связка особенно полезна в заключении, где важно ещё раз чётко подтвердить позицию автора.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796900" y="1782898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for example и in addition вводят иллюстрацию или дополнительную мысль. С ними аргумент звучит убедительнее, потому что школьник не просто утверждает, а поясняет свою мысль.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78510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выражения мнения на английском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9675" y="2787078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Нейтральная позиция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think, I believe и it seems to me подходят, когда нужно спокойно выразить мнение без сильного давления. Они звучат естественно и уместны почти в любой школьной теме.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602931" y="278177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Уверенное согласие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strongly agree показывает чёткую и твёрдую позицию автора. Такая формулировка полезна, если ученик хочет сразу обозначить поддержку идеи и дальше объяснить причины своего выбора.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6191" y="278177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Осторожное несогласие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partly disagree помогает показать, что тема не выглядит однозначной. Эта фраза удобна, когда одна часть идеи кажется правильной, а с другой ученик не согласен полностью.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669427" y="279272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тон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7 класса важно различать спокойные и более сильные выражения. Нейтральные фразы делают текст мягче, а stronger forms помогают подчеркнуть уверенность, если аргументы действительно ясны.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4931" y="1581850"/>
            <a:ext cx="7066688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 opinion essay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требований к opinion essay для школьного курса английского языка.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показаны типичные проблемы и короткие способы исправить их в школьном essay.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слабый текст теряет баллы из-за структуры, а не из-за одной ошибки в слове. Чёткий тезис, два аргумента и вывод заметно улучшают работу.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написания opinion essay за 6 шагов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не пропустить важные элементы и сохранить логичный порядок мыслей.
</a:t>
            </a:r>
            <a:endParaRPr lang="en-US" sz="10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280"/>
            <a:ext cx="4007100" cy="15848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5275" y="1383443"/>
            <a:ext cx="4007100" cy="15848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темы: Should school start later?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без 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школьного автобуса ещё темно и прохладно, а дети уже стоят с рюкзаками. Если уроки начнутся позже, утро станет спокойнее, и ученикам будет проще собраться без лишней усталости.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8400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сил на уроках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уроке не все могут сразу включиться в работу, потому что не выспались. Более позднее начало дня может помочь лучше сосредоточиться, меньше зевать и активнее участвовать в обсуждении.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развивается убедительность текста по абзацам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 количество слов, а рост убедительности: каждый следующий блок добавляет ясность, доказательства и завершённость.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заметный скачок даёт второй основной абзац и контраргумент: именно они превращают простое мнение в более сильный школьный текст.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развития аргументации в opinion essay, учебная модель.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готовый opinion essay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839775" y="1826350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ясна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проверь, есть ли во вступлении чёткий тезис. Читатель должен сразу понять, согласен ты с идеей или нет, без догадок и лишних объяснений.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030100" y="2408763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два аргумента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Убедись, что каждый основной абзац содержит отдельную причину. Если один аргумент повторяет другой, текст становится слабее и выглядит слишком коротким для задания.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1232703" y="3009725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контраргумент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упомянута ли другая точка зрения и есть ли ответ на неё. Этот элемент делает essay более зрелым и показывает умение рассматривать вопрос шире.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1424296" y="3604026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должно кратко повторять позицию и завершать мысль. В нём не нужно вводить новые идеи, иначе текст потеряет чёткость и логическую цельность.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223265" y="4200726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исправлены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проверь времена, заглавные буквы, знаки препинания и повторы слов. Для 7 класса особенно важны простые, но аккуратные грамматические конструкции.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119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71425" y="2174725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73837" y="2195395"/>
            <a:ext cx="206700" cy="16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76275" y="2186208"/>
            <a:ext cx="206700" cy="183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78700" y="2195395"/>
            <a:ext cx="206700" cy="165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opinion essay убедительным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825" y="257651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essay говорит о конкретной теме без лишней расплывчатости. Чем точнее формулировка, тем легче читателю понять, что именно хочет доказать автор.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7142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аргумент опирается на понятный школьный или бытовой пример. Он показывает, как мысль работает в реальной ситуации, а не остаётся просто общим утверждением.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3773837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Убедительный текст звучит ровно и уверенно, без чрезмерных эмоций. Спокойная подача помогает сосредоточиться на смысле, а не на ярких, но пустых словах.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37627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предложения соединены связками, текст читается легко и последовательно. Читатель видит, как один аргумент ведёт к следующему и как появляется вывод.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6978700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теме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7 класса лучше выбирать примеры из школы, дома и повседневной жизни. Так текст становится понятным, а аргументы выглядят естественно и правдоподобно.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шагов достаточно, чтобы быстро вспомнить порядок opinion essay на уроке и в контрольной работе.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формула помогает не забыть ни тезис, ни аргументы, ни вывод, когда времени на черновик совсем мало.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структуры opinion essay для 7 класса.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Opinion essay: просто, логично, по делу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Opinion essay для 7 класса — это не длинный текст, а ясное мнение, два аргумента и аккуратный вывод. Если соблюдать структуру и использовать связки, работа звучит убедительно.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2026-05-30T21:05:23Z</dcterms:created>
  <dcterms:modified xsi:type="dcterms:W3CDTF">2026-05-30T21:05:23Z</dcterms:modified>
</cp:coreProperties>
</file>