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в окружающем мире: основные отличия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6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выделяются обменом веществ, ростом, развитием и размножением.
</a:t>
            </a:r>
            <a:pPr algn="l" indent="0" marL="0">
              <a:lnSpc>
                <a:spcPct val="115000"/>
              </a:lnSpc>
              <a:buNone/>
            </a:pPr>
            <a:r>
              <a:rPr lang="en-US" sz="146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1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различения живого и неживого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замечали различия между движущимися и неподвижными объектами. Учёные выделяли признаки жизни, что помогает современной биологии понимать природу и создавать технологии.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живых организмов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поддерживает жизнедеятельность, позволяя получать энергию и выводить отходы. Этот процесс проходит постоянно у всех живых существ.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— последовательные изменения и усложнение организма в процессе жизни, сопровождающееся формированием новых функций и органов.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появление потомства, поддерживая существование вида и наследственность признаков у живых организмов.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увеличение размеров и массы тела, отражающее накопление веществ и формирование структур у растения, животного или микроорганизма.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неживых объектов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тела не осуществляют обмен веществ, поэтому не получают энергию и не выделяют продукты жизнедеятельности.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роста и развития: размеры и свойства остаются стабильными, изменения происходят только из-за внешних факторов.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Неживое не размножается, не способно создавать новые объекты подобного рода самостоятельно.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раздражения и изменения окружающей среды неживые объекты не реагируют специализированно, изменения носят случайный или механический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проявления жизни в природе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Солнцецветы и многие другие растения поворачиваются к солнцу, используя свет для фотосинтеза. Такое движение называется гелиотропизмом и помогает им оптимизировать процесс питания.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реагируют на свет?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другие животные чувствуют громкие звуки и быстро убегают или прячутся, что помогает им избегать угрозы и сохранять жизнь в природе.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при опасности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могут изгибаться и менять положение листьев в ответ на ветер, дождь и свет, демонстрируя активную реакцию на окружающую среду.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форма растений?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6" y="1203400"/>
            <a:ext cx="1946887" cy="241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582" y="1203400"/>
            <a:ext cx="1946887" cy="241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758" y="1203400"/>
            <a:ext cx="1946887" cy="241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933" y="1203400"/>
            <a:ext cx="1946887" cy="241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1150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выпускают расплавленную горную породу — лаву, формируя при этом новые горы и ландшафты без участия живых организмов.
</a:t>
            </a:r>
            <a:endParaRPr lang="en-US" sz="691" dirty="0"/>
          </a:p>
        </p:txBody>
      </p:sp>
      <p:sp>
        <p:nvSpPr>
          <p:cNvPr id="10" name="Text 2"/>
          <p:cNvSpPr txBox="1"/>
          <p:nvPr/>
        </p:nvSpPr>
        <p:spPr>
          <a:xfrm>
            <a:off x="291150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вулканов и образование лавы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2496075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образуются из минералов в течение тысяч и миллионов лет, процесс не требует живой материи и происходит под воздействием физических факторов.
</a:t>
            </a:r>
            <a:endParaRPr lang="en-US" sz="691" dirty="0"/>
          </a:p>
        </p:txBody>
      </p:sp>
      <p:sp>
        <p:nvSpPr>
          <p:cNvPr id="12" name="Text 4"/>
          <p:cNvSpPr txBox="1"/>
          <p:nvPr/>
        </p:nvSpPr>
        <p:spPr>
          <a:xfrm>
            <a:off x="2496075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горных пород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4699250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движутся благодаря гравитации, а воздух — смесь газов, поддерживает жизнь, но сам по себе не является живым объектом.
</a:t>
            </a:r>
            <a:endParaRPr lang="en-US" sz="722" dirty="0"/>
          </a:p>
        </p:txBody>
      </p:sp>
      <p:sp>
        <p:nvSpPr>
          <p:cNvPr id="14" name="Text 6"/>
          <p:cNvSpPr txBox="1"/>
          <p:nvPr/>
        </p:nvSpPr>
        <p:spPr>
          <a:xfrm>
            <a:off x="4699250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воды и свойства воздуха
</a:t>
            </a:r>
            <a:endParaRPr lang="en-US" sz="962" dirty="0"/>
          </a:p>
        </p:txBody>
      </p:sp>
      <p:sp>
        <p:nvSpPr>
          <p:cNvPr id="15" name="Text 7"/>
          <p:cNvSpPr txBox="1"/>
          <p:nvPr/>
        </p:nvSpPr>
        <p:spPr>
          <a:xfrm>
            <a:off x="6902425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пластмасса и другие материалы создаются по технологиям и не имеют признаков жизни, выполняя функции, полезные человеку.
</a:t>
            </a:r>
            <a:endParaRPr lang="en-US" sz="691" dirty="0"/>
          </a:p>
        </p:txBody>
      </p:sp>
      <p:sp>
        <p:nvSpPr>
          <p:cNvPr id="16" name="Text 8"/>
          <p:cNvSpPr txBox="1"/>
          <p:nvPr/>
        </p:nvSpPr>
        <p:spPr>
          <a:xfrm>
            <a:off x="6902425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материалы человека
</a:t>
            </a:r>
            <a:endParaRPr lang="en-US" sz="948" dirty="0"/>
          </a:p>
        </p:txBody>
      </p:sp>
      <p:sp>
        <p:nvSpPr>
          <p:cNvPr id="17" name="Text 9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неживых объектов в окружающей среде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основной процесс живого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постоянно поглощают вещества из окружающей среды для получения энергии и строительных материалов.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обмена происходит превращение питательных веществ внутри клетки, с выделением отходов, которые необходимо удалять.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для энергии солнечный свет через фотосинтез, а животные — пищу, что обеспечивает поддержание жизненных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как признаки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процессы отсутствуют у неживых объектов, где изменения проходят только под внешним воздействием.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 живых организмов заключается в увеличении клеток и ткани, что ведёт к увеличению размера и массы тела.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изменения, приводящие от простой стадии (например, семя или личинка) к взрослому организму с полностью сформированными функциями.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важное свойство живых существ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семена и споры, которые дают начало новым растениям в следующем поколении.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размножаются живорождением или откладыванием яиц, обеспечивая передачу генетической информации потомству.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делятся пополам, что позволяет быстро увеличивать численность и адаптироваться к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материал по биологии, 2024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жизни у живого и неживого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живых организмов все четыре признака представлены полностью, тогда как неживые не обладают ими вовсе.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демонстрирует фундаментальные отличия живого от неживого по ключевым характеристикам.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Реагирование на внешние раздражители: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проявляют фототропизм, поворачиваясь к источнику света для оптимального фотосинтеза. Это динамическое изменение помогает им лучше использовать ресурсы окружающей среды для роста и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быстро реагируют на внешние раздражители: они могут двигаться по направлению к пище или убегать от угрозы. Эта способность обеспечивает выживание и адаптацию в неоднородных условиях.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случаи: вирусы и другие исключения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клеточной структуры и вне клетки хозяина проявляют признаки неживого, поскольку не способны самостоятельно обмениваться веществами или расти.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внутри клетки хозяина они размножаются и изменяются, что характерно для живых организмов, вызывая особое обсуждение их статуса в биологии.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 семена растений находятся в состоянии покоя и проявляют признаки жизни только при благоприятных условиях, таких как влага и температура, что делает их переходными объектами.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алгоритм определения живого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классификации объекта по основным биологическим признакам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 — основа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клеточную стенку и пластиды, обеспечивающие фотосинтез. Эти особенности поддерживают жизнь растений и отличают их от животных клеток.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 их функции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животных лишены клеточной стенки, обладают гибкостью и способны к специализированным функциям, что позволяет создавать сложные органы и системы.
</a:t>
            </a:r>
            <a:endParaRPr lang="en-US" sz="956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клеток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клетки объединены в мицелий и обладают уникальными компонентами, отличающими их как особую группу живых организмов с клеточной организацией.
</a:t>
            </a:r>
            <a:endParaRPr lang="en-US" sz="961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их клеточная структура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энергии в жизни живых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грибы добывают энергию из пищи, перерабатывая сложные вещества в доступные формы для поддержания жизнедеятельности.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необходима живым организмам для обеспечения обмена веществ, поддержания жизненных функций и мобильности, что позволяет им адаптироваться к изменениям среды.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энергию от солнца через процесс фотосинтеза, превращая световую энергию в химическую для роста и развития.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живого и неживого по основным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наличие или отсутствие ключевых характеристик, отличающих живые организмы от неживых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обладают всеми перечисленными признаками, неживые — ни одним из них, что чётко разделяет эти категории.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живой ткани помогает создавать протезы, взаимодействующие с организмом без отторжения, повышая качество жизни пациентов и эффективность лечения.
</a:t>
            </a:r>
            <a:endParaRPr lang="en-US" sz="676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биосовместимых медицинских протезов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живых организмов позволяет оценивать загрязнение окружающей среды, что служит основой для принятия мер по её охране.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экологического состояния
</a:t>
            </a:r>
            <a:endParaRPr lang="en-US" sz="995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микроорганизмов способствует созданию новых лекарств и промышленных процессов, использующих свойства живого для полезных целей.
</a:t>
            </a:r>
            <a:endParaRPr lang="en-US" sz="743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бактерий для биотехнологий
</a:t>
            </a:r>
            <a:endParaRPr lang="en-US" sz="995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различий живого и неживого для науки и техники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к определению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микроорганизмы, созданные в лабораториях, обладают отдельными признаками жизни, что расширяет традиционные определения живого.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случаи стимулируют развитие биотехнологий и требуют пересмотра критериев жизни с учётом новых открытий.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подходы к определениям способствуют интеграции биологических и инженерных процессов, создавая новые возможности для науки.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материалы с самоорганизацией и реакциями на окружение вызывают дискуссии о гранях между живыми и неживыми системами.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различия живого и неживого для повседневной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жизненных потребностей помогает правильно заботиться о питомцах и растениях, обеспечивая им необходимые условия для здоровья и роста.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домашними животными и растениями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отличать живое от неживого помогает избегать ядовитых растений и ценить воду и воздух как основы жизни на Земле.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опасных объектов и важность природных ресурсов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живого и неживого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живым и неживым формируют фундамент биологии, способствуя развитию науки и заботе о природе, а также помогают нам жить в гармонии с окружающим миром.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2026-05-08T16:20:55Z</dcterms:created>
  <dcterms:modified xsi:type="dcterms:W3CDTF">2026-05-08T16:20:55Z</dcterms:modified>
</cp:coreProperties>
</file>