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31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Каково это — принадлежать двум культурам?
</a:t>
            </a:r>
            <a:pPr algn="l" indent="0" marL="0">
              <a:lnSpc>
                <a:spcPct val="100000"/>
              </a:lnSpc>
              <a:buNone/>
            </a:pPr>
            <a:r>
              <a:rPr lang="en-US" sz="3031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культуры — это не разрыв, а особый путь роста и выбора.
</a:t>
            </a:r>
            <a:endParaRPr lang="en-US" sz="303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между двумя культурами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 между двумя культурами — значит каждый день ориентироваться между разными языками, привычками и правилами.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две культуры в жизни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000" y="1468625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нормы
</a:t>
            </a:r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подросток может говорить на семейном языке, помогать младшим и следовать более строгим правилам общения. Эти привычки создают чувство порядка и близости.
</a:t>
            </a:r>
            <a:endParaRPr lang="en-US" sz="1299" dirty="0"/>
          </a:p>
        </p:txBody>
      </p:sp>
      <p:sp>
        <p:nvSpPr>
          <p:cNvPr id="10" name="Text 3"/>
          <p:cNvSpPr txBox="1"/>
          <p:nvPr/>
        </p:nvSpPr>
        <p:spPr>
          <a:xfrm>
            <a:off x="635000" y="2571550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ожидания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чаще ждут самостоятельности, коротких ответов, работы в группе и быстрого включения в разговор. Здесь важны инициативность и умение действовать без подсказок.
</a:t>
            </a:r>
            <a:endParaRPr lang="en-US" sz="1299" dirty="0"/>
          </a:p>
        </p:txBody>
      </p:sp>
      <p:sp>
        <p:nvSpPr>
          <p:cNvPr id="11" name="Text 4"/>
          <p:cNvSpPr txBox="1"/>
          <p:nvPr/>
        </p:nvSpPr>
        <p:spPr>
          <a:xfrm>
            <a:off x="635000" y="3674475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жизнь — два набора правил
</a:t>
            </a:r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родственниками и друзьями могут работать разные правила, поэтому один и тот же человек ведёт себя по-разному. Это не притворство, а способ жить в двух системах.
</a:t>
            </a:r>
            <a:endParaRPr lang="en-US" sz="12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500" y="1540580"/>
            <a:ext cx="318300" cy="254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825" y="326100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625" y="1540580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700" y="3261000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части самоидентичности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Принадлежность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Принадлежность помогает чувствовать: «Я здесь свой». Это ощущение складывается из опыта, принятия и того, как человек видит себя среди других.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соединяют с семьёй, историей и памятью о близких. Праздники, еда, привычные жесты и семейные истории помогают почувствовать связь поколений.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даёт не только слова, но и способ думать, шутить, спорить и объяснять свои чувства. Через него легче показать, кто ты есть.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отвечают на вопрос, что для тебя важно: уважение, свобода, труд, забота или взаимопомощь. Они помогают принимать решения и держать внутренний ориентир.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растут между культурами
</a:t>
            </a:r>
            <a:endParaRPr lang="en-US" sz="3154" dirty="0"/>
          </a:p>
        </p:txBody>
      </p:sp>
      <p:sp>
        <p:nvSpPr>
          <p:cNvPr id="11" name="Text 2"/>
          <p:cNvSpPr txBox="1"/>
          <p:nvPr/>
        </p:nvSpPr>
        <p:spPr>
          <a:xfrm>
            <a:off x="48957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из разных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родители выросли в разных странах, ребёнок с детства слышит два набора правил, историй и привычек. Он учится понимать обе стороны и переключаться между ними.
</a:t>
            </a:r>
            <a:endParaRPr lang="en-US" sz="1201" dirty="0"/>
          </a:p>
        </p:txBody>
      </p:sp>
      <p:sp>
        <p:nvSpPr>
          <p:cNvPr id="12" name="Text 3"/>
          <p:cNvSpPr txBox="1"/>
          <p:nvPr/>
        </p:nvSpPr>
        <p:spPr>
          <a:xfrm>
            <a:off x="48957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и новая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 детстве или подростковом возрасте меняет круг общения, школу и повседневный язык. Новая среда постепенно становится частью личности, но прошлый опыт не исчезает.
</a:t>
            </a:r>
            <a:endParaRPr lang="en-US" sz="1139" dirty="0"/>
          </a:p>
        </p:txBody>
      </p:sp>
      <p:sp>
        <p:nvSpPr>
          <p:cNvPr id="13" name="Text 4"/>
          <p:cNvSpPr txBox="1"/>
          <p:nvPr/>
        </p:nvSpPr>
        <p:spPr>
          <a:xfrm>
            <a:off x="71182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поездки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за границей или долгие поездки дают опыт жизни в другой культуре даже без переезда навсегда. Такой опыт может быть коротким, но очень заметным.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71182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дома
</a:t>
            </a:r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живёт между двумя домами или часто ездит к родственникам, он постоянно сравнивает нормы и способы общения. Это формирует особый взгляд на мир.
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2237325"/>
            <a:ext cx="4133400" cy="99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школа: разные ожидания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 в школе подросток сталкивается с разными правилами поведения, общения и ожиданий. Ниже — простое сравнение.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подросток может выглядеть «разным» в разных местах, потому что меняются правила и стиль общения.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различий между семейной и школьной средой для подростков.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№ 1: непонимание и стереотипы
</a:t>
            </a:r>
            <a:endParaRPr lang="en-US" sz="2972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000" y="1468625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Неловкие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«Откуда ты на самом деле?» могут звучать как обычный интерес, но часто ставят человека в неловкое положение. Они как будто отрицают его право быть частью нескольких культур.
</a:t>
            </a:r>
            <a:endParaRPr lang="en-US" sz="1299" dirty="0"/>
          </a:p>
        </p:txBody>
      </p:sp>
      <p:sp>
        <p:nvSpPr>
          <p:cNvPr id="10" name="Text 3"/>
          <p:cNvSpPr txBox="1"/>
          <p:nvPr/>
        </p:nvSpPr>
        <p:spPr>
          <a:xfrm>
            <a:off x="635000" y="2571550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Ярлыки и стереотипы
</a:t>
            </a:r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Акцент, внешность или фамилия нередко становятся поводом для ярлыков. Стереотипы упрощают человека до одной детали и мешают увидеть его характер, опыт и реальные чувства.
</a:t>
            </a:r>
            <a:endParaRPr lang="en-US" sz="1299" dirty="0"/>
          </a:p>
        </p:txBody>
      </p:sp>
      <p:sp>
        <p:nvSpPr>
          <p:cNvPr id="11" name="Text 4"/>
          <p:cNvSpPr txBox="1"/>
          <p:nvPr/>
        </p:nvSpPr>
        <p:spPr>
          <a:xfrm>
            <a:off x="635000" y="3674475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Обидные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 злого умысла непонимание может задеть. Когда твои ответы постоянно ставят под сомнение, появляется усталость и желание меньше рассказывать о себе.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№ 2: выбор и чувство вины
</a:t>
            </a:r>
            <a:endParaRPr lang="en-US" sz="3360" dirty="0"/>
          </a:p>
        </p:txBody>
      </p:sp>
      <p:sp>
        <p:nvSpPr>
          <p:cNvPr id="10" name="Text 2"/>
          <p:cNvSpPr txBox="1"/>
          <p:nvPr/>
        </p:nvSpPr>
        <p:spPr>
          <a:xfrm>
            <a:off x="4310211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Внутренний 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это может превращаться во внутренний конфликт: человек переживает, что предаёт одну часть своей жизни. Помогает помнить, что несколько принадлежностей могут сосуществовать одновременно.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411853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Ощущение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мысль, что нужно выбрать только одну сторону: язык, традиции или круг общения. Такое давление рождает тревогу, потому что любой выбор кажется потерей.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30160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Несовпадающие ожидания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подросток замечает, что от него ждут разного поведения в семье, среди друзей и в школе. Кажется, что нужно угодить всем сразу, и это сбивает с толку.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языка и уверенности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он сталкивается с трудностью: слова приходят не сразу, а ответ нужно дать быстро. Из-за этого появляется неуверенность, особенно в разговоре или при письме.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и уверенность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приходит понимание: медленный перевод мыслей — не слабость, а особенность двуязычного опыта. Со временем он учится говорить увереннее и свободнее.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опыт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слышит разные языки и правила в семье. Сначала это кажется обычным, но уже тогда он начинает замечать, что говорит и думает по-разному в разных местах.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Кейс-история: голос подростка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4895650" y="1660675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разных мира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я говорю и веду себя по одним правилам, в школе — по другим, а в поездках снова меняюсь. Иногда кажется, что я собран из разных частей.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95650" y="2734563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себя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не всегда понимаю, к какой стороне себя отнести, но именно это учит меня замечать людей, слушать внимательнее и не спешить с выводами.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95650" y="3808463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сила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умею переводить, объяснять привычки и находить общий язык с теми, кто тоже чувствует себя не совсем как все. Это делает меня сильнее.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73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справляться: назвать свои эмоции
</a:t>
            </a:r>
            <a:endParaRPr lang="en-US" sz="3373" dirty="0"/>
          </a:p>
        </p:txBody>
      </p:sp>
      <p:sp>
        <p:nvSpPr>
          <p:cNvPr id="8" name="Text 2"/>
          <p:cNvSpPr txBox="1"/>
          <p:nvPr/>
        </p:nvSpPr>
        <p:spPr>
          <a:xfrm>
            <a:off x="695275" y="2099400"/>
            <a:ext cx="2499397" cy="2358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остановись и коротко назови чувство: смущение, злость, обиду, растерянность. Когда эмоция получает имя, она становится понятнее и меньше путает мысли.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08587" y="2099425"/>
            <a:ext cx="2499359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Укажи причину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добавь причину без обвинений: «меня не поняли», «я устал объяснять», «от меня ждут слишком многого». Так легче увидеть, что проблема в ситуации, а не в тебе.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921864" y="2099425"/>
            <a:ext cx="2499359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проще выбрать следующий шаг: сделать паузу, попросить время или спокойно объяснить себя ещё раз. Названные эмоции помогают не реагировать резко и не замыкаться.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с семьёй и друзьями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спокойный разговор помогает объяснить себя и не усиливать конфликт.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975" y="1426080"/>
            <a:ext cx="318300" cy="254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561" y="1419450"/>
            <a:ext cx="25952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975" y="3291505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2175" y="3291505"/>
            <a:ext cx="318300" cy="25464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справляться: найти своё место
</a:t>
            </a:r>
            <a:endParaRPr lang="en-US" sz="3400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 секции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63150" y="18940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по интересам помогают познакомиться с теми, кто увлечён тем же самым. Общая тема снимает неловкость и даёт повод говорить не о различиях, а о деле.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команда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24350" y="1893925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Командный спорт учит доверять другим и быть частью общего результата. На тренировках важнее совместные усилия, чем происхождение, акцент или семейные привычки.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и помощь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963150" y="37593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проекты и волонтёрство дают понятную роль: помогать, объяснять, искать решения. Когда есть полезная задача, легче почувствовать, что тебя ценят за вклад.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люди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5424350" y="37593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с одноклассниками по интересам часто начинаются с простого вопроса или шутки. Постепенно появляется круг людей, с которыми можно быть собой без лишнего напряжения.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№ 1: гибкость и разные взгляды
</a:t>
            </a:r>
            <a:endParaRPr lang="en-US" sz="3363" dirty="0"/>
          </a:p>
        </p:txBody>
      </p:sp>
      <p:sp>
        <p:nvSpPr>
          <p:cNvPr id="7" name="Text 2"/>
          <p:cNvSpPr txBox="1"/>
          <p:nvPr/>
        </p:nvSpPr>
        <p:spPr>
          <a:xfrm>
            <a:off x="635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одного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Подросток, живущий между культурами, чаще замечает, что один и тот же поступок можно понять по-разному. Это помогает не спешить с оценкой и сначала разбираться в контексте.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35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контекста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нормы дома, в школе и у родственников учат замечать правила среды. Со временем становится легче переключаться и уважать то, что для других кажется естественным.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74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различиям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опыт развивает спокойное отношение к различиям: одежде, манере говорить, праздникам, привычкам. Человек учится видеть не странность, а особый способ жить и общаться.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737400" y="504550"/>
            <a:ext cx="76692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№ 2: языки как ресурс
</a:t>
            </a:r>
            <a:endParaRPr lang="en-US" sz="3211" dirty="0"/>
          </a:p>
        </p:txBody>
      </p:sp>
      <p:sp>
        <p:nvSpPr>
          <p:cNvPr id="8" name="Text 2"/>
          <p:cNvSpPr txBox="1"/>
          <p:nvPr/>
        </p:nvSpPr>
        <p:spPr>
          <a:xfrm>
            <a:off x="1123100" y="1546375"/>
            <a:ext cx="2115300" cy="29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людей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языка расширяют круг общения: можно легко разговаривать с разными родственниками, знакомиться с новыми людьми и не теряться, если собеседник говорит иначе.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694500" y="1546375"/>
            <a:ext cx="2115300" cy="29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оттенки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переносит не только смысл слов, но и интонацию, шутки, намёки и привычки общения. Поэтому подросток лучше чувствует, что именно хочет сказать другой человек.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65900" y="1546375"/>
            <a:ext cx="2115300" cy="29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знает несколько языков, он может переключаться между ними в зависимости от ситуации. Это делает общение гибче и помогает увереннее чувствовать себя в разных местах.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614525" y="2099400"/>
            <a:ext cx="2285400" cy="22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внимательнее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между культурами учит замечать, что у людей бывают разные правила и ритуалы. Вместо удивления появляется интерес: почему так принято и что это значит для семьи.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429325" y="2099400"/>
            <a:ext cx="2285400" cy="22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чувства других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сам пережил непонимание, легче представить, как чувствуется другой человек. Из этого рождается эмпатия — умение не осуждать слишком быстро и задавать уважительные вопросы.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244125" y="2099400"/>
            <a:ext cx="2285400" cy="22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Поддерживать без осуждения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опыт помогает поддерживать тех, кто тоже чувствует себя не на месте. Подросток начинает ценить различия и видеть в них не проблему, а часть человеческой жизни.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№ 3: опыт и эмпатия
</a:t>
            </a:r>
            <a:endParaRPr lang="en-US" sz="3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культуры как сила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показывает, как культурный опыт соединяет разные части жизни и помогает выбирать свои ориентиры.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себе уверенно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635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 прямо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 коротко и спокойно: «Я вырос (ла) в двух культурах, поэтому понимаю разные привычки и могу смотреть на ситуацию с двух сторон». Такой ответ звучит уверенно и без оправданий.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35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стыда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нужно извиняться за свою разность или доказывать, что одна часть тебя важнее другой. Когда ты признаёшь обе стороны своего опыта, твоя речь становится спокойнее и твёрже.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74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 ясно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тебя спрашивают о происхождении или языке, можно отвечать просто и по делу. Чем яснее формулировка, тем легче другим понять тебя и уважать твой опыт.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могут помогать друзья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вместо оценки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девочка рассказала однокласснице, что дома у них говорят на другом языке и по-особому празднуют дни рождения. Вместо шутки она услышала: «Расскажи, как это у вас принято». Разговор сразу стал тёплым и спокойным.
</a:t>
            </a:r>
            <a:endParaRPr lang="en-US" sz="1185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без давления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Парень долго путал слова на семейном языке и стеснялся отвечать вслух. Друг предложил помочь потренироваться после уроков, и тревоги стало меньше. Поддержка здесь не исправляет человека, а даёт ему уверенность.
</a:t>
            </a:r>
            <a:endParaRPr lang="en-US" sz="1196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вместо ярлыков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кто-то говорит: «Это странно», подросток часто закрывается и перестаёт делиться. Но фраза «Твои привычки интересные» открывает пространство для диалога. Уважение начинается с простого желания понять, а не сравнить.
</a:t>
            </a:r>
            <a:endParaRPr lang="en-US" sz="118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Твоё «я» может быть разным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культуры не делят человека на части — они делают его опыт шире. Если в тебе есть разные языки, привычки и взгляды, это не слабость, а твоя настоящая сила.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2026-07-25T15:23:04Z</dcterms:created>
  <dcterms:modified xsi:type="dcterms:W3CDTF">2026-07-25T15:23:04Z</dcterms:modified>
</cp:coreProperties>
</file>