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понятие «вид» и его значимость в биологии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понятием «вид» и его ключевой ролью в биологии и эволюции.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биологический фундамент понятия «вид»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«вид» отражает уровень организации жизни и изменялось с учётом научных открытий. Оно необходимо для классификации и сохранения биологического разнообразия, а также для прикладных областей медицины и агротехники.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определение понятия «вид» в биологии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группа организмов, схожих по внешним и внутренним характеристикам и способных к воспроизводству плодородного потомства, что обеспечивает генетическую целостность.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является ключевым критерием, препятствующим скрещиванию с другими группами, выделяя вид на биологическом уровне.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ареала и экосистемные функции дополняют определение, указывая на экологическую и пространственную интеграцию вида.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выделения видов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опирается на форму, размер и строение, служит базой для визуальной диагностики вида.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базируется на анализе ДНК, отражая родство и эволюционную историю популяций.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и экологический критерии выявляют особенности жизнедеятельности и условия обитания, что важно для понимания адаптации.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и этологический критерии раскрывают различия на молекулярном и поведенческом уровнях, дополняя комплексное представление о виде.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взглядов на критерии: от морфологии к молекулярной биологии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определялись по морфологическим признакам учёными Линнеем и Ламарком, что стало классической основой систематики.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век, 1960-е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молекулярных методов — электрофореза, кариотипирования и ДНК-анализа — значительно расширило критерии вида.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 Майр ввели в определение виды физиологические и поведенческие аспекты, углубив понимание биологической изоляции.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сочетает морфологические, генетические и поведенческие данные для надёжной диагностики и изучения видов.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906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587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в пользу комплексного подхода к виду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выявить скрытые виды, сопровождающие морфологическое сходство, минимизируя ошибки классификации и уточняя эволюционные связи.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Морфо-экологическое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внешних признаков с экологическими условиями позволяет учесть адаптационные особенности и поведенческие различия.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ошибок систематики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нескольких критериев одновременно обеспечивает объективность, сокращая неоднозначности и недопонимания при выделении видов.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критерий: достоинства и ограничения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диагностировать виды по видимым признакам, что особенно важно при изучении ископаемых и малодоступных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база для справочников и определителей, упрощая быстрый отбор и первичную классификацию биоразнообразия.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связаны с конвергентной эволюцией, половым и возрастным диморфизмом, что осложняет точное видовое разграничение.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критериев в мировой систематике видов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описано по морфологии, но генетические и экологические данные дополняют точность классификации.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доминирует, однако интеграция других методов повышает надёжность исследования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IUCN, GenBank и ФАО,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окраски и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изменчивость проявляется в разнообразии окраски и размеров, как у божьих коровок, изменяющихся в зависимости от среды обитания. Это не свидетельствует о выделении новых видов.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общность при вариациях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волками показывает, что при видимых различиях по окраске внутри популяций сохраняется единая генетическая линия, подтверждая принадлежность к одному виду.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внутривидового разнообразия
</a:t>
            </a:r>
            <a:endParaRPr lang="en-US" sz="23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критерий: примеры и ограничения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 важны форма листьев и соцветий, у животных — скелет и органы чувств, что позволяет различать близкие виды.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морфологические двойники и внутривидовая изменчивость, а также половой диморфизм осложняют точное определение вида на основе только внешних признаков.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и его роль в определении видов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митохондриальной ДНК позволяет выявлять криптические виды внутри рода Anopheles. Эти скрытые виды имеют важное значение для эпидемиологии, поскольку отличаются по переносимости возбудителей малярии и реагируют на профилактические меры различно.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разграничение скрытых видов малярийных комаров
</a:t>
            </a:r>
            <a:endParaRPr lang="en-US" sz="1267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отражают период расхождения популяций и эволюционных линий. Анализ последовательностей ДНК помогает восстанавливать филогенетические связи и подтверждать родство между группами организмов.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генетики для установления временных рамок эволюции
</a:t>
            </a:r>
            <a:endParaRPr lang="en-US" sz="11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критерий: значение среды и ролей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критерий опирается на изучение различий в экологических нишах и способах взаимодействия с окружающей средой. Даже похожие внешне группы могут быть разными видами при различном использовании ресурсов.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сиговые рыбы Coregoninae, у которых виды выделяют по специфике кормовых объектов и нерестилищ, что отражает экологические адаптации и способствует точному разграничению.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в систематике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основан на отличиях метаболизма, реакции на факторы среды и сроков размножения между видами. Он отражает адаптации к специфическим условиям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сроки цветения у родственных растений могут значительно варьироваться, а несовместимость гамет разных млекопитающих связана с ферментными особенностями, что служит барьером для скрещивания.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критерий: методы выявления различий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Жидкостная хроматография выявляет биохимический состав ферментов и других молекул. Этот подход важен для идентификации видов и изучения их биохимических особенностей в эволюционном контексте.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жидкостной хроматографии в систематике
</a:t>
            </a:r>
            <a:endParaRPr lang="en-US" sz="925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электрофореза позволяет анализировать белковые профили и выявлять видовые отличия. В близкородственных видах пшеницы изучение клейковинного комплекса помогает определить происхождение и сорт зерна.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белков для определения видовой принадлежности
</a:t>
            </a:r>
            <a:endParaRPr lang="en-US" sz="7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критерий: уникальные поведенческие черты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вида характерны специфические ритуалы ухаживания, включающие песни, танцы и акустические сигналы. Эти особенности помогают особям распознавать сородичей и избегать межвидового скрещивания.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певчих птиц, таких как жаворонки и пеночки, брачные песни обладают видами присущей структурой, служащей сигналом вида внутри рода и играющей роль в репродуктивной изоляции.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заболеваемости малярией и другими инфекциями достигается за счет точной идентификации переносчиков и паразитов.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видов малярийных комаров и других инфекционосителей основана на морфологических и генетических особенностях. Такой подход помогает выработать эффективные меры профилактики и контроля заболеваний.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 определении видов на практике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чайки рода Larus, у которых соседние популяции способны скрещиваться, но крайние образуют генетически и морфологически различные группы. Это создает трудности в таксономическом разграничении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Кольцеобразные виды и промежуточные популяции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зоны характеризуются пересечением генов между близкими видами, а бактерии часто образуют клоны, что осложняет четкое определение видовых границ и требует комплексного анализа с использованием многих критериев.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зоны и клоны в природе
</a:t>
            </a:r>
            <a:endParaRPr lang="en-US" sz="1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видов и подвидов помогает поддерживать чистоту пород и сортов при селекции, что повышает продуктивность и устойчивость сельскохозяйственных животных и культур.
</a:t>
            </a:r>
            <a:endParaRPr lang="en-US" sz="760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селекции домашних животных и растений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таксономия важна для выявления и охраны исчезающих видов. Например, строгая идентификация дальневосточного леопарда позволяет направлять целенаправленные меры по его сохранению в дикой природе.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и редких видов
</a:t>
            </a:r>
            <a:endParaRPr lang="en-US" sz="806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обеспечивает постоянный контроль изменения популяций, обнаружение интродукций и гибридизации, что критично для устойчивого природопользования и сохранения экосистем.
</a:t>
            </a:r>
            <a:endParaRPr lang="en-US" sz="696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генетических методов в мониторинге
</a:t>
            </a:r>
            <a:endParaRPr lang="en-US" sz="86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видовых критериев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основа биологической организации и эволюции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служит фундаментальной единицей на популяционно-видовом уровне, обеспечивая структурированность и иерархию живых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вид осуществляется генетическое и пространственное разнообразие, которое создает устойчивые биогеоценозы и поддерживает экологический баланс.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видов является ключом к образованию новых таксонов, что приводит к росту биоразнообразия на планете.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 видов определяют биосферные процессы, включая круговорот веществ и адаптацию к изменяющимся климатическим условиям.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необходимость комплексного подхода к определению вида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Многокритериальный анализ обеспечивает точное разделение видов и помогает решать задачи биологии и экологии. Вид — динамический организм, требующий постоянных исследований для поддержания гармонии в природе.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2026-05-10T07:21:37Z</dcterms:created>
  <dcterms:modified xsi:type="dcterms:W3CDTF">2026-05-10T07:21:37Z</dcterms:modified>
</cp:coreProperties>
</file>