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Регуляция процессов пищеварения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нервная и гормональная системы контролируют пищеварение для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обеспечивает организм энергией и веществами для роста. Его регуляция обеспечивает правильную работу органов и предотвращает болезни, улучшая общее самочувствие и активность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регуляция пищеварения важна?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центральной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обрабатывают сигналы, координируя пищеварительные процессы. Эти структуры обеспечивают связь с органами для своевременного реагирования на пищевые стимулы.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часть тормозит пищеварение, снижая выделение соков, тогда как парасимпатическая активирует эти процессы, стимулируя секрецию пищеварительных ферментов.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блуждающего нерва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нерв передаёт сигналы, ускоряющие выделение желудочного и поджелудочного соков, тем самым важен для эффективного переваривания пищи.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пищеварения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Гастрин и его активация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Гастрин вырабатывается в желудке в ответ на наличие пищи и стимулирует выделение желудочного сока, усиливая пищеварительный процесс.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Секретин и его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секретируется в двенадцатиперстной кишке, стимулируя поджелудочную железу выделять бикарбонаты для нейтрализации кислоты желудочного сока.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холецистокинина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Холецистокинин вырабатывается в тонкой кишке и вызывает сокращение желчного пузыря, способствуя выбросу желчи для эмульгации жиров.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пищеварения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75" y="1734625"/>
            <a:ext cx="3567699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пищеварения и их функция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места выработки ключевых гормонов и их влияние на пищеварение.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функций гормонов помогает понять этапы контроля пищеварения.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ФГОС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пищеварения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чувства голода до выведения остатков пищи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раздражители стимулируют активность слюнных, желудочных и поджелудочных желёз, обеспечивая своевременное выделение ферментов.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работу пищеварительных желёз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жидкости уменьшает количество производимой слюны и желудочного сока, замедляя процесс пищеварения и снижая эффективность усвоения пищи.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снижает активность нервных центров, что приводит к уменьшению секреции пищеварительных соков и ухудшению пищеварения.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пережёвывание и стабильный режим питания способствуют нормальной работе желёз, поддерживая оптимальный уровень ферментов.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 в ротовой полости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 в начальной фазе пищеварения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содержит фермент амилазу, который уже в ротовой полости расщепляет крахмал. Количество слюны увеличивается при виде и запахе пищи, что помогает разжижать и смягчать пищу.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координация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работу слюнных желёз, активируя секрецию при соответствующих сигналах — от запаха до мысли о еде. Это ускоряет и облегчает начало пищеварения.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в желудке стимулирует рецепторы, что вызывает выделение желудочного сока и ферментов через рефлексы, обеспечивая химическое расщепление белков.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химической обработки, желудок механически перемешивает пищу, что улучшает контакт с ферментами и подготовку к последующему перевариванию в кишечнике.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желудка в регуляции пищеварения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состоит почти на 98% из воды, обеспечивающей растворение и транспорт ферментов и кислот.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Пепсин, входящий в состав сока, начинает расщеплять белки на более простые пептиды, открывая путь для дальнейшего переваривания.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активирует ферменты и убивает большинство бактерий, поступающих с пищей, защищая организм от инфекций.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желудочного сока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производится в печени и хранится в желчном пузыре до тех пор, пока жиры не поступят в двенадцатиперстную кишку, где она начинает выполнять свою функцию.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желчи — эмульгировать жиры, то есть разбивать их на мелкие капли, что облегчает ферменту липазе их расщепление и дальнейшее усвоение организмом.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употребления пищи с высоким содержанием жиров желчный пузырь сокращается, увеличивая выделение желчи для эффективной обработки и переваривания жиров.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и её участие в пищеварении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сок, богатый ферментами: амилаза для углеводов, липаза для жиров, трипсин для белков, обеспечивая полноценное переваривание пищи.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железы регулируется гормонами секретином и холецистокинином, которые стимулируют выделение панкреатического сока в ответ на присутствие пищи в кишечнике.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импульсы, передающиеся через блуждающий нерв, также участвуют в активации железы, обеспечивая своевременный запуск пищеварительных процессов.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глюкозы в крови вызывает выделение инсулина поджелудочной железой, что поддерживает обмен веществ и энергетический баланс в организме.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поджелудочной железы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всасывание питательных веществ происходит в тонкой кишке благодаря хорошо развитой слизистой оболочке с множеством ворсинок и микроворсинок.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сигнала от нервной системы стимулирует эффективное всасывание, однако повреждения слизистой или постоянный стресс могут ухудшать этот процесс.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регенерация клеток кишечника способствует восстановлению и поддержанию нормального всасывания, что важно для здоровья организма в целом.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всасывания в кишечнике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 — это регулярные сокращения мышечных стенок кишечника, которые перемещают пищу и способствуют формированию каловых масс.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перистальтики кишечника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процессом управляет автономная нервная система вместе с локальными нервными рефлекторными дугами, обеспечивающими координацию мышц.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перистальтики приводит к запорам, а её ускорение чаще вызывает диарейные состояния, что ухудшает общее пищеварение.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нормальной перистальтики зависит от образа жизни, питания и психологического состояния человека.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влияет на пищеварение через нервную систему: стресс и страх замедляют секрецию желудочного сока и перистальтику кишечника.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система, наоборот, активируется в спокойном состоянии, улучшая процессы переваривания и усвоения пищи.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сильных эмоциях могут появляться неприятные ощущения в животе, тошнота или чувство комка в горле, что отражает связь эмоций с пищеварением.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на пищеварение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запускаются автоматически в ответ на растяжение стенок органов или химические изменения при поступлении пищи в пищеварительный тракт.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наполнении желудка рефлекторно увеличивается выделение желудочного сока для эффективного переваривания белков.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поджелудочной железы также регулируется рефлекторно после начала обработки пищи в желудке для своевременного выделения ферментов.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кишечник насыщается, рефлексы снижают секрецию пищеварительных соков, предотвращая избыточную нагрузку на органы.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регуляция пищеварения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нормальной регуляции пищеварения часто становится причиной таких заболеваний, как гастрит, панкреатит и синдром раздражённого кишечника.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симптомы включают боли в животе, тошноту, а также нестабильный стул, что ухудшает качество жизни и требует вмешательства.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режим питания и частые стрессы усугубляют расстройства, способствуя хронизации и осложнениям заболеваний пищеварительной 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и их связь с регуляцией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питания способствует согласованной работе пищеварительных желез и оптимальному выделению пищеварительных ферментов.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для правильной регуляции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с достаточным количеством белков, жиров, углеводов и клетчатки повышает эффективность пищеварения и усвоения.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достаточного объёма воды поддерживает водный баланс и улучшает движение пищи по кишечнику, предотвращая запоры.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переедания и соблюдение спокойствия во время еды помогают нормализовать нервную регуляцию процессов пищеварения.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Недавние исследования 2023 года показывают, что сбалансированный рацион подростков улучшает ферментативную активность и состояние кишечной микрофлоры.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жидкости и частое переедание оказывают негативное влияние на процессы пищеварения, замедляя усвоение питательных веществ.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диетологи подчеркивают важность разнообразного рациона и достаточного потребления клетчатки для поддержания здоровья пищеварительной 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о регуляции пищеварения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правильной регуляции пищеварения для здоровья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 — это сложное взаимодействие нервной, гормональной и рефлекторной систем, от которого напрямую зависит наше здоровье и самочувствие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2026-05-09T13:22:00Z</dcterms:created>
  <dcterms:modified xsi:type="dcterms:W3CDTF">2026-05-09T13:22:00Z</dcterms:modified>
</cp:coreProperties>
</file>