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графики и находить закономерности поведения функции.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 и убывание функций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помогает быстро понять, как ведёт себя функция при изменении аргумента, связать формулу с графиком и уверенно решать задачи по исследованию функций в 10 классе.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как язык графиков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возрастания и убывания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называется возрастающей на промежутке, если при увеличении аргумента значения функции тоже увеличиваются. Это свойство описывает согласованное движение графика вверх.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функция может на одном промежутке возрастать, а на другом убывать. Поэтому важно исследовать график не целиком, а по частям.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одного графика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рассматривают лишь там, где функция определена. Если на одном графике есть несколько участков, каждый из них анализируют отдельно, без смешения промежутков.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 области определения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убывает на промежутке, когда большему значению аргумента соответствует меньшее значение функции. На графике это выглядит как движение линии вниз слева направо.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монотонность по графику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идёт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слева направо поднимается, функция возрастает. Такой участок легко заметить даже без вычислений, достаточно следить за общим направлением графика.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перегибом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перегиба меняет форму графика, но не всегда его возрастание или убывание. Поэтому внешний изгиб не заменяет проверку направления движения.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квадратичной функции именно вершина обычно разделяет два участка монотонности. В этой точке график меняет направление, поэтому она особенно важна при анализе.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идёт вниз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движении слева направо график опускается, функция убывает. Этот признак особенно удобен при чтении уже построенных рисунков и схем.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10821"/>
            <a:ext cx="5955300" cy="27061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10 класс; обобщение свойств стандартных функций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монотонности у основных видов функций
</a:t>
            </a:r>
            <a:endParaRPr lang="en-US" sz="3175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функций показывает, какие свойства графика позволяют сразу определить промежутки возрастания и убывания.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и форма графика напрямую задают поведение функции; для параболы ключевой ориентир — вершина, а для показательной — основание.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коэффициент наклона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наклон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формуле y = kx + b коэффициент k положителен, график поднимается слева направо. Значит, функция возрастает на всей области определения.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наклон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k прямая убывает: с ростом x значение y становится меньше. Это самый простой пример функции, которая убывает на всей области определения.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b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только сдвигает график вверх или вниз вдоль оси y. На возрастание и убывание он не влияет, потому что не меняет наклон прямой.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и вершина параболы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a определяет, куда направлены ветви параболы: вверх при a &gt; 0 и вниз при a &lt; 0. От этого зависит общий характер монотонности.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 — точка, в которой функция меняет направление движения. Именно здесь заканчивается один промежуток и начинается другой, поэтому её обязательно находят при исследовании.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вершины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вершины x0 = -b/(2a) делит ось на два промежутка. Для a &gt; 0 функция убывает слева и возрастает справа, а при a &lt; 0 — наоборот.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x0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вершину, можно сразу описать поведение всей квадратичной функции без построения подробной таблицы значений. Это экономит время и делает вывод более точным.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анализа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направление изменения функции вокруг вершины, без лишних вычислений и построений.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a полностью меняет порядок промежутков: при a &gt; 0 поведение симметрично случаю a &lt; 0, но в обратном направлении.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свойств квадратичной функции, школьный курс алгебры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монотонности параболы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производной с возрастанием и убыванием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f′(x) больше нуля на промежутке, функция возрастает. Это означает, что при малом увеличении аргумента значение функции тоже увеличивается.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производная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f′(x) меньше нуля, функция убывает. Производная в этом случае показывает, что график идёт вниз, а значения функции уменьшаются при росте x.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производная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производная равна нулю на всём промежутке, функция постоянна. Если же ноль достигается только в одной точке, это ещё не даёт полного вывода о монотонности.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производная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монотонности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функции через производную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 и точки экстремума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критической точкой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Критической называют точку, где производная равна нулю или не существует, но сама функция в этой точке определена. Такие точки помогают выделить места возможного изменения поведения графика.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экстремума показывают, где функция достигает наибольших или наименьших значений на участке. Это важно при исследовании графиков, решении задач и анализе реальных процессов.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экстремума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максимум или минимум появляется тогда, когда производная меняет знак: с положительного на отрицательный или наоборот. Именно эта смена указывает на поворот графика.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критическая точка — экстремум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критической точки ещё не означает максимум или минимум. Если знак производной по обе стороны не меняется, функция продолжает вести себя одинаково, и экстремума не возникает.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производной и монотонности функции, курс алгебры 10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знак производной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знаком производной, поведением функции и выводом о характере графика на рассматриваемом промежутке.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производной позволяет быстро определить направление изменения функции; если знак не меняется, экстремум не появляется.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начинается с формулы производной: f′(x)=3x^2-3=3(x-1) (x+1). Именно она показывает, где функция меняет направление роста и убывания. Уже на этом этапе видны две критические точки: x=-1 и x=1.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Находим производную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промежутке (-∞, -1) производная положительна, затем на (-1,1) становится отрицательной, а после x=1 снова положительна. Значит, график сначала поднимается, потом опускается и снова идёт вверх.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Читаем знаки на промежутках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характерно для кубической функции с двумя точками смены направления. В точке x=-1 возникает локальный максимум, а в точке x=1 — локальный минимум, что хорошо видно при построении графика.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Делаем вывод о графике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исследовать функцию f(x)=x^3-3x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Нулевые значения на границах отмечают критические точки, а соседние интервалы показывают изменение поведения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производной в точках -1 и 1 подтверждает наличие локального максимума и минимума.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исследование функции f(x)=x^3-3x, курс алгебры 10 класса
</a:t>
            </a:r>
            <a:endParaRPr lang="en-US" sz="1111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производной для функции x^3-3x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разрывы, модули и дробные функции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кусочно заданной функции каждый участок анализируют отдельно, потому что формула может меняться в разных частях области определения. Общий вывод делают только после рассмотрения всех участков.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точках разрыва нельзя объединять соседние промежутки монотонности в один интервал. Здесь график может прерываться, поэтому исследование ведут строго по допустимым областям определения.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дробных функций сначала исключают значения, при которых знаменатель обращается в ноль. Эти точки не входят в область определения и обязательно разделяют промежутки исследования.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 модулем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функций с модулем поведение часто различается слева и справа от точки, где меняется знак выражения. Поэтому монотонность проверяют отдельно для каждой части формулы.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69267"/>
            <a:ext cx="5955300" cy="33892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исследовании функции, алгебра 10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монотонности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неточности чаще всего мешают получить верный ответ, и как должен выглядеть корректный вывод.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действий всегда один: область определения, производная, знаки на промежутках и только затем вывод о монотонности и экстремумах.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монотонность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функции по производной для заданий 10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806" y="2436975"/>
            <a:ext cx="11310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монотонности в реальных ситуациях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уровня воды в резервуаре или реке часто изображают графиком. Монотонность показывает, в какие моменты приток превышает расход и когда начинается спад.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таблицами и графиками монотонность помогает быстро находить максимумы, минимумы и общую тенденцию. Это полезно для интерпретации реальных измерений без лишних вычислений.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монотонность используют при анализе координаты, скорости и пути. Если величина изменяется упорядоченно, легче понять направление движения и найти характерные моменты.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Прибыль, выручка и спрос часто рассматривают как функции времени. Интервалы роста и спада помогают увидеть, когда показатель улучшается, а когда начинает снижаться.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возрастанию и убыванию температуры можно описывать потепление и похолодание в течение суток. Такой график помогает выделить отрезки изменения и моменты, когда тенденция меняется.
</a:t>
            </a:r>
            <a:endParaRPr lang="en-US" sz="1249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графика показывают, что тип функции напрямую влияет на число промежутков монотонности и характер смены направления.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имеет одно направление изменения, квадратичная — две зоны, а кубическая — более сложную структуру с несколькими переломами.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графики функций, алгебра 10 класса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поведения трёх функций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определять возрастание и убывание функции соединяет формулу, график и производную в единую картину. Этот навык помогает уверенно решать школьные задачи и анализировать реальные процессы.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 — ключ к пониманию графика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2026-05-29T15:37:12Z</dcterms:created>
  <dcterms:modified xsi:type="dcterms:W3CDTF">2026-05-29T15:37:12Z</dcterms:modified>
</cp:coreProperties>
</file>