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-ing и книги: одна тема, много примеров
</a:t>
            </a:r>
            <a:endParaRPr lang="en-US" sz="2944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и книги учатся вместе через чтение и примеры.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 ключ к -ing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даёт живые примеры: read, choose, describe легко запоминаются в книгах и рассказах. Сначала разберём -ing, затем научимся говорить о жанрах и любимом чтении.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-ing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-ing часто стоит после глагола и показывает, что действие происходит прямо сейчас: reading, playing, making. Это самый заметный и привычный вариант.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Занятие вообще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форма может быть названием действия как занятия: Reading helps me relax. Здесь -ing работает как существительное и называет процесс, а не момент.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или 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-ing ещё описывает человека или предмет: a smiling girl, the boy reading a book. В таком случае форма отвечает на вопрос какой? и добавляет детали.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-ing для действия сейчас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нужен, когда действие происходит прямо сейчас. Сравни: I am reading. She is not sleeping. Are they playing? Форма помогает показать живую, текущую ситуацию.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 проста: am / is / are + verb-ing. Она подходит для I, he, she, it, we, they и легко запоминается через короткие примеры.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Present Continuous, ищи слова now, at the moment, today. Они подсказывают, что речь идёт о текущем моменте, а не о привычке.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часто встречается в разговоре, потому что удобно описывать то, что видно сейчас. Например: Look! The class is reading silently.
</a:t>
            </a:r>
            <a:endParaRPr lang="en-US" sz="10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роли -ing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-ing может работать по-разному. Важно смотреть на место слова в предложении и его смысл.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окончание -ing не означает одинаковую функцию: роль определяется контекстом.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-ing нужен после глаголов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некоторых глаголов чаще ставится -ing, если речь идёт о предпочтении или завершённом действии: like, love, enjoy, hate, finish, stop.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глаголами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 правило в деле: I enjoy reading. She finished writing the story. Такие предложения звучат естественно и часто встречаются в речи.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 тоже нужен -ing: before going, after reading, without speaking. Предлог связывает слова, а форма -ing показывает действие в этот момент.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сомневаешься, проверь, что стоит перед словом. После like и enjoy обычно выбирают reading, swimming, playing — а не to read, to swim, to play.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значению и подсказкам в предложении.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-ing как описание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1710300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 -ing может стоять перед существительным и показывать, какой он или какой она: a smiling girl, a running dog. Оно делает описание живым и точным.
</a:t>
            </a:r>
            <a:endParaRPr lang="en-US" sz="1362" dirty="0"/>
          </a:p>
        </p:txBody>
      </p:sp>
      <p:sp>
        <p:nvSpPr>
          <p:cNvPr id="10" name="Text 3"/>
          <p:cNvSpPr txBox="1"/>
          <p:nvPr/>
        </p:nvSpPr>
        <p:spPr>
          <a:xfrm>
            <a:off x="3190160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существительного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форма может идти после слова, которое она описывает: the boy reading a book, the water running. Здесь -ing помогает увидеть действие как признак.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0369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нужен вопрос какой? , often выбирают именно эту форму. Она соединяет описание и действие, поэтому предложения звучат естественно и коротко.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частые ошибки помогают запомнить правило: после like и enjoy чаще нужен -ing, а не to + verb.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ошибки стоит сразу различать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Мини-тест помогает быстро проверить, узнаёшь ли ты -ing в простом предложении.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вариант — B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тесте по глаголу enjoy верный вариант только один: после него обычно ставят форму с -ing.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презентации, мини-тест 2 — после enjoy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трёх ответов подходит именно он.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помогают быстро понять, чего ждать от книги: их удобно запоминать как набор из нескольких основных типов.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презентации, раздел о жанрах книг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жанров достаточно, чтобы начать уверенно говорить о книгах.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жанры книг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английских названий жанров с русскими вариантами помогает быстрее узнавать книги и точнее говорить о чтении.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жанры легко запомнить парами: английское название сразу связывается с русским смыслом.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презентации, список жанров книг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книги яркая обложка и понятный заголовок. По первым страницам сразу видно, кто герой, где происходит действие и какая проблема ждёт читателя.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кратко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обзор помогает назвать автора, сюжет и место действия без длинного пересказа. Достаточно нескольких точных фраз, чтобы друг понял, стоит ли читать книгу.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в книге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и та же история звучит по-разному для разных читателей. Один замечает смелых персонажей, другой — школьную атмосферу, а третий — неожиданный поворот.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описать книгу
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4" y="1460927"/>
            <a:ext cx="860963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3221" y="1914509"/>
            <a:ext cx="86096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точной оценки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от чтения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exciting и funny помогают сразу передать настроение книги. Они показывают, вызывает ли история волнение, смех или желание читать дальше.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истории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scary, mysterious и magical подходят для сюжетов с тайной, страхом и волшебством. С ними легче объяснить, почему книга кажется особенной.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 финал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 fast-moving plot и a surprising ending делают отзыв точнее. Они говорят не только о жанре, но и о том, как развивается сюжет.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strong main character, a simple storyline и informative text помогают сравнивать книги по содержанию. Так отзыв звучит ясно и по делу.
</a:t>
            </a:r>
            <a:endParaRPr lang="en-US" sz="9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чтении и предпочтениях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Люблю 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enjoy, like и love обычно ставят reading, not to read. Такая форма звучит естественно, когда говорим о любимом занятии или привычке.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Reading helps me relax показывает, что книга влияет на настроение. Её удобно использовать, когда нужно объяснить, почему чтение важно именно для тебя.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своих интересах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interested in mysteries подходит для разговора о предпочтениях. Так можно назвать любимый жанр и не повторять одни и те же слова.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favourite books are comics and adventure stories — хороший способ назвать несколько любимых книг сразу. Эта модель звучит просто и уверенно.
</a:t>
            </a:r>
            <a:endParaRPr lang="en-US" sz="13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жанр по словам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помогают быстро определить жанр книги по ключевым словам.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решить тест без ошибки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время: если действие происходит каждый день, нужна форма без am/is/are. Это сигнал привычки, а не момента «сейчас».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привычку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про ежедневное чтение верно: I read detective stories every day. Оно описывает обычное действие, которое повторяется регулярно.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am reading detective stories every day звучит неправильно, потому что Present Continuous не подходит для регулярных действий без особой причины.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о чтении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reading полезно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расширяет словарный запас и помогает замечать новые выражения в контексте. Чем чаще ты читаешь, тем легче потом говорить и писать по-английски.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 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I keep reading и I start reading описывают начало и продолжение привычки. Они хорошо подходят для рассказа о своём режиме чтения.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stop reading показывает конец действия, а I’m interested in reading — отношение к нему. Такие модели делают речь точнее и естественнее.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для 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builds ideas for writing: из книг можно брать темы, слова и примеры предложений. Это особенно удобно, когда нужно написать короткий отзыв.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Шпаргалка по -ing и жанрам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три роли -ing: сейчас, привычка и описание. Добавь пять жанров — adventure, mystery, fantasy, comics, non-fiction — и попробуй сказать о любимой книге тремя предложениями.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2026-07-25T21:08:53Z</dcterms:created>
  <dcterms:modified xsi:type="dcterms:W3CDTF">2026-07-25T21:08:53Z</dcterms:modified>
</cp:coreProperties>
</file>