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подобия: сравнение фигур и нахождение неизвестных размеров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Узнай, как похожие фигуры позволяют вычислять длины, высоты и расстояния через пропорции.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подобие важно в 8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помогает решать задачи, где предмет измерить напрямую нельзя. Оно связывает треугольники, пропорции и измерения и работает в чертежах, картах, планах зданий, макетах и на местности.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означает одинаковую форму при возможном различии размеров: углы совпадают, а стороны сохраняют одно и то же отношение.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8 класса (определение коэффициента подобия).
</a:t>
            </a:r>
            <a:endParaRPr lang="en-US" sz="720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коэффициент подобия равен 2, одна фигура вдвое больше другой по соответствующим сторонам.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подобия треугольников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угла одного треугольника равны двум углам другого, то треугольники подобны: форма совпадает, а различие только в размерах.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стороны одного треугольника пропорциональны двум сторонам другого и угол между ними равен, то треугольники обязательно подобны.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три стороны одного треугольника пропорциональны трем сторонам другого, то по соотношениям сторон можно доказать подобие без измерений целиком.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задачу через цепочку подобия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подходит для большинства школьных задач на нахождение длины, высоты и расстояния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на примере теней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похожие треугольники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солнечные лучи падают на разные предметы под одним углом, лучи образуют одинаковые углы в треугольниках. Поэтому треугольники «предмет—тень» получаются подобными.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высоту по тени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рост человека и длину его тени, можно построить пропорцию с тенью дерева и найти его высоту. Важно, чтобы направление солнечных лучей было одинаковым для обоих случаев.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подобия треугольников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Подсказка, какой признак выбирать в зависимости от того, какие данные даны в задаче.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соответствующих элементов ускоряет доказательство и помогает сразу составить пропорцию.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(признаки подобия треугольников).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подобия: как меняются размеры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k=1 фигуры равны по размерам, а при k&lt;1 получается уменьшение, при k&gt;1 — увеличение. От этого зависят и периметры, и площади.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коэффициент, тем сильнее «разрастаются» характеристики: площади растут быстрее, чем длины.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 значениям из задания: 0,5; 1; 1,5; 2; 3.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подобия с масштабом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длины на рисунке меньше или больше реальных. Он связывает чертёж, карту или план с действительностью без лишних вычислений.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масштаб 1:100 означает: 1 см на изображении равен 100 см на местности, то есть 1 м. Это помогает переводить размеры из модели в реальные расстояния.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поддерживает такие переводы: форма сохраняется, а отношения сторон остаются теми же. Поэтому можно работать с моделью и затем получать результат для объекта.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подобных фигур периметры относятся как коэффициент подобия, а площади — как квадрат коэффициента. Поэтому рост площади сильнее, чем рост длины.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подобных фигур (периметр и площадь).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стороны увеличились в 2 раза, то площадь станет больше в 4 раза.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периметра и площади при разных коэффициентах подобия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любых подобных фигур при увеличении линейных размеров в k раз периметр масштабируется так же, а площадь — как k². Это важно при планировании и оценке «на сколько хватит» материала.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площадь растет заметно быстрее периметра, потому что она измеряется в квадратных единицах. Значит, даже умеренное увеличение размеров сильно влияет на площадь.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правилам подобия: периметр ∝ k, площадь ∝ k² (без внешних данных), 2026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задачи на метод подобия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 тени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треугольники с общим направлением солнечных лучей: рост человека и высоту дерева. Находят неизвестную высоту через пропорцию соответствующих сторон тени и предметов.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недоступной точки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Измеряют расстояния там, где это возможно, и используют подобие треугольников. Например, находят ширину реки или расстояние до объекта по известным отрезкам на местности.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Неизвестная сторона треугольника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задаче даны углы и одна пара пропорциональных сторон, подбирают признак подобия. Затем составляют пропорцию и вычисляют нужную длину без прямого измерения.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чертежа и реальности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известны размеры отрезков, но требуется узнать реальный размер объекта. Метод подобия позволяет связать модель и объект через коэффициент и правильно выбрать соответствующие стороны.
</a:t>
            </a:r>
            <a:endParaRPr lang="en-US" sz="9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 архитектуре и моделях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Макеты как «проверка пропорций»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макеты и уменьшенные модели зданий строят в одном масштабе. За счет подобия формы сохраняются: меняются только размеры, а соотношения между частями остаются теми же.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визуальная сопоставимость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этапе проектирования известен масштаб, по модели заранее оценивают внешний вид и пропорции фасада и интерьера. Это помогает согласовывать решения, не пересчитывая всё «с нуля» в каждом 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462" y="1073232"/>
            <a:ext cx="7289077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пропорций в учебных задачах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сюжета используют один и тот же математический механизм: отношение соответствующих сторон в подобных треугольниках.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идея подобия связывает «модель» и «реальность»: если соответствие сторон выбрано правильно, пропорция работает для разных сюжетов.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задачи по теме «Метод подобия» (школьная программа), 2026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решении задач на подобие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 — неверно выбранные соответствующие стороны: берут не те отрезки в треугольниках. Тогда пропорция составляется «не про те элементы» и неизвестная величина получается ошибочной.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углы: похожие по виду, но не соответствующие углам в данном порядке. Из-за этого теряется признак подобия и дальше ломается вся цепочка вычислений.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ошибка — подмена масштаба: когда используют не коэффициент подобия, а другое число, полученное из условий. В результате вычисляют не те размеры, которые должны соотноситься.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периметр и площадь: они меняются по разным правилам (периметр ∝ k, площадь ∝ k²). Также важно следить за единицами измерения в одной пропорции.
</a:t>
            </a:r>
            <a:endParaRPr lang="en-US" sz="8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методом подобия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типовых школьных задач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13096"/>
            <a:ext cx="462927" cy="4114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336165"/>
            <a:ext cx="462724" cy="370179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подобные треугольники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тени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лучи света падают под одним углом, образуются треугольники, которые сохраняют форму. Это позволяет связывать рост предметов и длины теней одной пропорцией.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часто встречаются подобные треугольники: например, при разметке отрезков или при построениях «по клеткам». Отношения сторон остаются постоянными.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в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перспективах объекты выглядят уменьшенными, но форма сохраняется. Поэтому соответствующие стороны в связанных треугольниках масштабируются одинаково, что помогает оценивать размеры.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на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фото и видео объекты на переднем и заднем планах могут быть связаны подобием. Когда сохраняется форма при изменении масштаба, можно сравнивать пропорции без прямых измерений.
</a:t>
            </a:r>
            <a:endParaRPr lang="en-US" sz="12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применения метода подобия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 там, где требуется переносить размеры между «моделью» и «реальностью». Он экономит время и уменьшает ошибки при измерениях.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практики связана с задачами на нахождение неизвестных размеров. Остальные направления подтверждают универсальность идеи пропорций и сохранения формы.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качественная классификация по материалам курса (без внешних статистических данных), 2026
</a:t>
            </a:r>
            <a:endParaRPr lang="en-US" sz="7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подобия помогает решать сложные задачи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подобия объединяет три шага: рисунок, пропорции и вычисления. Сначала вы находите связь между похожими фигурами, затем переводите задачу в формулы.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выручает, когда прямое измерение невозможно или слишком сложно. Вместо измерений используют отношения сторон, которые остаются неизменными при сохранении формы.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мысль проста: одинаковая форма задаёт одинаковые отношения. Поэтому одна найденная пропорция позволяет вычислить неизвестный размер всей фигуры без дополнительных измерений.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7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подобие — это управление размерами через пропорции
</a:t>
            </a:r>
            <a:endParaRPr lang="en-US" sz="3471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описывает одинаковую форму фигур при разных масштабах: равные углы и пропорциональные стороны. Коэффициент подобия показывает рост размеров, а масштаб связывает чертеж и объект, позволяя находить неизвестные величины через пропорции.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2026-05-13T08:45:10Z</dcterms:created>
  <dcterms:modified xsi:type="dcterms:W3CDTF">2026-05-13T08:45:10Z</dcterms:modified>
</cp:coreProperties>
</file>