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биологических проблем — ключевая задача современного общества
</a:t>
            </a:r>
            <a:endParaRPr lang="en-US" sz="244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влияет на здоровье, питание, экосистемы и технологии, требуя совместных усилий.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люди боролись с болезнями и нехваткой пищи. В XX веке появились антибиотики и «зелёная революция». Сегодня биотехнологии и охрана природы играют ключевую роль в решении новых вызовов.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древности до наших дней: вызовы биологии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природных ресурсов ведёт к ухудшению условий жизни и снижению продовольственной безопасности.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Инфекционные и хронические заболевания продолжают угрожать здоровью миллионов людей по всему миру.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 и утрата биоразнообразия нарушают баланс экосистем и влияют на организм человека.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нарушения вызывают серьёзные болезни, требующие современных медицинских методов и исследований.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биологических проблем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холеры вызвала массовую смертность и изменило представления о санитарии и общественном здоровье. Это послужило толчком для создания систем водоочистки и гигиенических норм.
</a:t>
            </a:r>
            <a:endParaRPr lang="en-US" sz="1097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Холера в XIX веке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эпидемия унесла десятки миллионов жизней, вызвала реформы в здравоохранении и укрепила международное сотрудничество в борьбе с инфекциями.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«Испанский грипп» 1918 года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кризис продемонстрировал важность научных исследований, вакцинации и скоординированных мер для предотвращения распространения и защиты здоровья населения.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COVID-19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крупных пандемий на общество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отдел народонаселения, 2022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населения усиливает потребность в ресурсах, вызывая экологическое напряжение и рост заболеваний.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требует устойчивого управления ресурсами для сохранения здоровья экосистем и людей.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населения и нагрузка на планету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65159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6714" y="1361259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138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48632" y="3209900"/>
            <a:ext cx="155513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сортов сельскохозяйственных культур повышает урожайность и устойчивость к болезням и климатическим условиям.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ГМО позволяют улучшать качество продуктов и бороться с наследственными заболеваниями на генетическом уровне.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инженерия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генно-терапевтических препаратов и вакцин способствует лечению сложных болезней и профилактике эпидемий.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Биофармацевтика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очищают загрязнённые воды и восстанавливают экосистемы, важные для здоровья человека и природы.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воды и восстановление среды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научные достижения для решения биологических задач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303617"/>
            <a:ext cx="4063200" cy="28621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масштабы и разнообразие вызовов в биологии, подчеркивая их взаимосвязь и сложность решения.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 необходим для эффективного решения взаимосвязанных биологических угроз.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ЮНЕП, 2023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биологические проблемы XXI века: сравнение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обеспечивает устойчивость экосистем, важную для поддержания жизни и снабжения человеческих нужд.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видов увеличивает уязвимость природы к катастрофам и сокращает возможность открытия новых лекарств и ресурсов.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биоразнообразия в поддержании жизни на Земле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генах приводят к заболеваниям, таким как муковисцидоз и гемофилия, серьезно влияющим на качество жизни.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CRISPR позволяет корректировать дефекты в геноме у эмбрионов и взрослых, снижая риск передачи болезней.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Дальнейшее развитие генной терапии открывает перспективы для профилактики и лечения наследственных заболеваний.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болезни и современные методы лечения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отходы, включая пестициды и тяжёлые металлы, ухудшают состояние живых организмов и окружающей среды.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 микропластик распространяются в экосистемах, вызывая мутации и угрозу для животных и людей.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вредных газов способствуют развитию аллергий и онкологических заболеваний у человека.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инициативы стимулируют «зелёные» технологии и сокращение загрязнений для сохранения здоровья.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загрязнения на здоровье и природу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решения биологической проблемы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от выявления до контроля эффективности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600" y="937761"/>
            <a:ext cx="4120500" cy="21407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675" y="937765"/>
            <a:ext cx="4151700" cy="214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06437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Сдвижение ареалов обитания животных и растений
</a:t>
            </a:r>
            <a:endParaRPr lang="en-US" sz="1310" dirty="0"/>
          </a:p>
        </p:txBody>
      </p:sp>
      <p:sp>
        <p:nvSpPr>
          <p:cNvPr id="8" name="Text 1"/>
          <p:cNvSpPr txBox="1"/>
          <p:nvPr/>
        </p:nvSpPr>
        <p:spPr>
          <a:xfrm>
            <a:off x="506437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приводит к изменению среды обитания многих видов. Животные и растения мигрируют в более прохладные регионы, что влияет на локальные экосистемы и увеличивает конкуренцию за ресурсы.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41173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инфекционных заболеваний на новых территориях
</a:t>
            </a:r>
            <a:endParaRPr lang="en-US" sz="1310" dirty="0"/>
          </a:p>
        </p:txBody>
      </p:sp>
      <p:sp>
        <p:nvSpPr>
          <p:cNvPr id="10" name="Text 3"/>
          <p:cNvSpPr txBox="1"/>
          <p:nvPr/>
        </p:nvSpPr>
        <p:spPr>
          <a:xfrm>
            <a:off x="4741173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способствует распространению заболеваний, таких как малярия и лихорадка денге, в регионах, где раньше их не было. Это вызывает новые вызовы для здравоохранения и требует адаптивных мер.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изменения: биологические эффекты и угрозы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595918"/>
            <a:ext cx="4063200" cy="22986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2015–2023 гг.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параметры традиционных и современных биотехнологических подходов.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расширяют возможности борьбы, повышая точность и скорость вмешательств.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методов борьбы с биологическими проблемами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развивают базовые знания о биологии, создавая основу для осознанного отношения к окружающей среде.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«Биологические субботы» и фестивали стимулируют интерес детей и подростков к науке через практические занятия и конкурсы.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биологической грамотности способствует формированию ответственного поведения и поддерживает экологическое и медико-биологическое сознание.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и популяризация биологических знаний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 координирует усилия стран по разработке вакцин и стратегии против новых инфекций, обеспечивая обмен знаниями и технологическую поддержку.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программы борьбы с пандемиями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 и FAO организуют проекты по устойчивому земледелию и защите редких видов, помогая странам обмениваться опытом и ресурсами.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почв и биоразнообразия
</a:t>
            </a:r>
            <a:endParaRPr lang="en-US" sz="1155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из разных стран объединяются для исследований в области биомедицины и экологии, что ускоряет появление инновационных решений.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международные лаборатории
</a:t>
            </a:r>
            <a:endParaRPr lang="en-US" sz="112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в биологических исследованиях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безопасности ГМО- продуктов важно для предотвращения вредного влияния на здоровье и окружающую среду.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модификация эмбрионов требует прозрачного общественного обсуждения и установления единых международных правил.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вызывает этические дискуссии, связанные с моральными границами в отношении животных и человека.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аспекты современных биотехнологий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600" y="937761"/>
            <a:ext cx="4120500" cy="21407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675" y="937765"/>
            <a:ext cx="4151700" cy="214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06437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загрязнения воды школьниками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6437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исследователи проводят биотестирование, выявляя уровень загрязнения и предлагая методы очистки для сохранения экосистемы водоёмов.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41173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экосистем и международные конкурсы
</a:t>
            </a:r>
            <a:endParaRPr lang="en-US" sz="1310" dirty="0"/>
          </a:p>
        </p:txBody>
      </p:sp>
      <p:sp>
        <p:nvSpPr>
          <p:cNvPr id="10" name="Text 3"/>
          <p:cNvSpPr txBox="1"/>
          <p:nvPr/>
        </p:nvSpPr>
        <p:spPr>
          <a:xfrm>
            <a:off x="4741173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школьников участвуют в конкурсах, моделируя взаимодействия видов и влияния человека на природу, развивая навыки научного мышления.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школьников и молодых исследователей в решении проблем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популяций зубров и амурских тигров подтверждает возможности сохранения биоразнообразия через охрану природы.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Успешная международная программа ликвидации оспы показала эффективность согласованных действий и науки в борьбе с опасными заболеваниями.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научные мероприятия позволяют решать сложные вызовы, обеспечивая безопасность и устойчивость экосистем.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биотехнологических лабораторий способствует очистке сточных вод и уменьшению загрязнений в городских и промышленных районах.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успехи в решении биологических задач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биология создаёт искусственные организмы для медицины и экологии, расширяя возможности лечения и восстановления природы.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Персонализированная медицина разрабатывает лекарства, учитывая индивидуальные особенности пациента, повышая эффективность терапии.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биотехнологии позволяют увеличивать урожайность без ущерба для природы и сокращают экологический след человека.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потенциал биологии для человечества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преодоления сложнейших биологических вызовов необходимы совместные усилия учёных, молодежи и общества. Образование, наука и международное сотрудничество — ключ к устойчивому и безопасному будущему.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каждого в решение биологических проблем формирует наше общее будущее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2026-05-09T22:08:12Z</dcterms:created>
  <dcterms:modified xsi:type="dcterms:W3CDTF">2026-05-09T22:08:12Z</dcterms:modified>
</cp:coreProperties>
</file>