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и устойчивость биосферы: ключевые темы
</a:t>
            </a:r>
            <a:endParaRPr lang="en-US" sz="3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— основа стабильности жизни на Земле и будущего планеты.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биологическое разнообразие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— это разнообразие всех живых организмов и их генов на нашей планете. Оно формировалось миллионы лет, помогая видам адаптироваться к разным условиям и создавая уникальные экосистемы.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уровни биологического разнообразия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отражает отличия между отдельными особями одного вида. Например, разные сорта пшеницы имеют разную устойчивость к засухе, что помогает им выживать в различных климатах.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Виды: богатство живых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— это множество различных животных, растений и микроорганизмов. На Земле насчитывается более 380 тысяч видов растений, каждый из которых играет свою роль в природе.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Экосистемное разнообразие – сообщества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— это природные сообщества, такие как леса, степи, болота и реки. Каждая экосистема уникальна и поддерживает определённый набор видов и природных процессов.
</a:t>
            </a:r>
            <a:endParaRPr lang="en-US" sz="10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5325" y="1798083"/>
            <a:ext cx="249900" cy="2221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биологическое разнообразие поддерживает природу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пищевых цепей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обеспечивает равновесие в пищевых цепях, позволяя животным и растениям выживать и развиваться.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участвуют в разложении и переработке веществ, что способствует плодородию почвы и чистоте среды.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и другие насекомые играют важную роль в опылении, что влияет на урожаи и разнообразие растений.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Очищение воды и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микробы помогают фильтровать загрязнения, поддерживая качество воды и свежесть воздуха.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биосфера и как она устроена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 жизни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это часть Земли, где обитает жизнь. Она включает атмосферу, литосферу и гидросферу, создавая условия для существования живых организмов.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— дом воздуха 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Нижние 15 километров атмосферы насыщены кислородом и подходят для жизни птиц, насекомых и человека.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и гидросфера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распространяется от поверхности земли до трёх километров в глубину в литосфере, а также в верхних слоях океанов и водоёмов гидросферы.
</a:t>
            </a:r>
            <a:endParaRPr lang="en-US" sz="10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устойчивость биосферы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биосферы — способность природы сохранять баланс и восстанавливаться после потрясений, например, пожаров или засух.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проявляется в том, как экосистемы сами восстанавливают ресурсы и поддерживают жизненные процессы без внешнего вмешательства.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служат восстановление лесов после пожара и очищение воды в озёрах, что помогает поддерживать здоровье всей биосферы.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разнообразия на устойчивость биосферы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видов в экосистеме, тем выше её способность адаптироваться и переживать изменения окружающей среды.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выполняет уникальную функцию, давая экосистеме запас прочности на случай непредвиденных изменений.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разнообразия и устойчивости экосистем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лес обладает высокой устойчивостью благодаря богатству видов, тогда как монокультуры уязвимы к болезням и стрессам.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видовое разнообразие напрямую повышает устойчивость природных сообществ к внешним нагрузкам.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WWF, 2023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богатых биоразнообразием экосистем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Амазонки — дом для примерно половины всех известных видов растений и животных планеты.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в Австралии содержит около 1500 видов рыб и 400 видов кораллов, образуя сложную экосистему.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Луговые и болотные экосистемы являются средой обитания множеству насекомых, птиц и амфибий, поддерживающих пищевые цепи.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Цепи питания: как виды связаны между собой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производителей в экосистеме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водоросли, как производители, создают пищу при помощи фотосинтеза, поддерживая всех последующих участников цепи питания.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 и их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такие как олени и волки, занимают разные уровни в пищевой цепи, регулируя численность друг друга и поддерживая баланс.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Разложители — природа чистит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разлагают мёртвые организмы, возвращая вещества в почву, что важно для возрождения жизни и круговорота веществ.
</a:t>
            </a:r>
            <a:endParaRPr lang="en-US" sz="10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потери видов на устойчивость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влияния исчезновения видов на экосистемы и последствия для человека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биологическое разнообразие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 приводит к вырубке лесов, снижению качества почвы и загрязнению водных и воздушных ресурсов на планете.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инвазивных видов подрывает равновесие природных экосистем и уменьшает численность местных видов животных и растений.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уничтожается около 13 миллионов гектаров леса — важнейшего дома для множества видов, что приводит к значительным потерям в биоразнообразии.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одной восьмой видов птиц находятся под угрозой исчезновения из-за антропогенного воздействия, что нарушает естественные экосистемные процессы.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 биологического разнообразия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угрозы биоразнообразию и конкретные примеры глобальных проблем, связанных с деятельностью человека.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является главной причиной большинства угроз для природного биоразнообразия.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необходимо сохранять разнообразие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организмов даёт человечеству лекарственные средства, новые пищевые культуры и устойчивость сельского хозяйства к вредителям и болезням.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системы помогают регулировать климат, предотвращают эрозию почв и тушат процессы опустынивания, сохраняя землю пригодной для жизни.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видов обеспечивает стабильность экосистем, поддерживая природные процессы и создание генетического резерва для будущих поколений.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37" y="2633775"/>
            <a:ext cx="2120927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8231" y="2633775"/>
            <a:ext cx="2120927" cy="225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4827" y="2633775"/>
            <a:ext cx="2120927" cy="225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61427" y="2633775"/>
            <a:ext cx="2120927" cy="22506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книга: сохранение исчезающих видов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1210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тигр: охраняемый хищник дальневосточных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считается исчезающим видом с численностью около 600 особей. Усиленные меры охраны и охраняемые территории помогают заменить популяцию, сохраняя уникального хищника.
</a:t>
            </a:r>
            <a:endParaRPr lang="en-US" sz="902" dirty="0"/>
          </a:p>
        </p:txBody>
      </p:sp>
      <p:sp>
        <p:nvSpPr>
          <p:cNvPr id="9" name="Text 3"/>
          <p:cNvSpPr txBox="1"/>
          <p:nvPr/>
        </p:nvSpPr>
        <p:spPr>
          <a:xfrm>
            <a:off x="2428201" y="1095400"/>
            <a:ext cx="21210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барс: горный леопард в 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снежного барса оценивается примерно в 4000 особей. Благодаря международным программам защиты и борьбе с браконьерством его популяция постепенно стабилизируется.
</a:t>
            </a:r>
            <a:endParaRPr lang="en-US" sz="902" dirty="0"/>
          </a:p>
        </p:txBody>
      </p:sp>
      <p:sp>
        <p:nvSpPr>
          <p:cNvPr id="10" name="Text 4"/>
          <p:cNvSpPr txBox="1"/>
          <p:nvPr/>
        </p:nvSpPr>
        <p:spPr>
          <a:xfrm>
            <a:off x="4594800" y="1095400"/>
            <a:ext cx="21210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зубр: пример успешного восстановления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критического снижения до 12 особей европейский зубр был восстановлен благодаря программам разведения в неволе и выпуска в дикую природу, достигнув более 4500 животных.
</a:t>
            </a:r>
            <a:endParaRPr lang="en-US" sz="902" dirty="0"/>
          </a:p>
        </p:txBody>
      </p:sp>
      <p:sp>
        <p:nvSpPr>
          <p:cNvPr id="11" name="Text 5"/>
          <p:cNvSpPr txBox="1"/>
          <p:nvPr/>
        </p:nvSpPr>
        <p:spPr>
          <a:xfrm>
            <a:off x="6761403" y="1095400"/>
            <a:ext cx="21210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меры и охрана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редких видов созданы заповедники и биостанции, ведутся научные исследования, а также разрабатываются программы разведения и воспроизводства в естественной среде.
</a:t>
            </a:r>
            <a:endParaRPr lang="en-US" sz="9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исчезновения видов по годам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середины XX века скорость утраты видов значительно увеличилась, что связано с масштабным воздействием человека и климатическими изменениями.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антропогенных нагрузок и глобальное потепление вызвали ускорение исчезновения видов, усугубляя угрозы для экосфер и человечества.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(IUCN), 2023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сохранению биологического разнообразия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1992 — Конвенция о биологическом разнообразии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международного соглашения, направленного на сохранение, разумное использование и справедливое распределение выгод от биоразнообразия.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 — Усиление законов об охране природы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строже́йших правил против браконьерства и загрязнения, а также механизмов контроля за их соблюдением.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 — Создание новых заповедников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сети особо охраняемых природных территорий для охраны уязвимых экосистем и редких видов по всему миру.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 — Развитие экологического образования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программ экологического просвещения в школах и вузах для формирования ответственного отношения к природе среди молодёжи.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примеры восстановления природы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европейского зубра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разведения в неволе и реинтродукции в природу численность зубра выросла с 12 до более 6000 особей, что стало значительным достижением в сохранении крупных млекопитающих.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Коста-Рика: зеленая революция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30 лет Коста-Рика увеличила покрытие лесами с 21% до 53%, что привело к возрождению редких видов птиц и млекопитающих, улучшив экологическое состояние региона.
</a:t>
            </a:r>
            <a:endParaRPr lang="en-US" sz="11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каждого человека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потребление воды и энергии помогает сократить нагрузку на природные ресурсы и снижает загрязнение окружающей среды.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мусора и выбор местных продуктов уменьшают отходы и транспортные выбросы, способствуя сохранению биоразнообразия.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 посадке деревьев, экоинициативах и распространение знаний формируют устойчивое отношение к природе в обществе.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биоразнообразия для устойчивого будущего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— основа здоровья планеты и человека. Его сохранение требует совместных усилий государств и каждого человека для устойчивого развития и процветания всех видов.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2026-05-09T07:00:06Z</dcterms:created>
  <dcterms:modified xsi:type="dcterms:W3CDTF">2026-05-09T07:00:06Z</dcterms:modified>
</cp:coreProperties>
</file>