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значение внутренней среды организма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обеспечивает жизнедеятельность клеток и поддерживает здоровье всего организма.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разработки понятия внутренней среды организма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Клод Бернар ввёл концепцию внутренней среды, заложив основы физиологии. С тех пор изучение крови и лимфы развилось в отдельное направление медицины с современными открытиями в регуляции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внутренней среды организма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жидкая ткань, состоящая из плазмы и форменных элементов, выполняет функции транспорта и защиты организма.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— прозрачная жидкость, содержащая лимфоциты, обеспечивает иммунную защиту и отток жидкости из тканей.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окружает клетки, доставляет питательные вещества и удаляет продукты обмена для поддержания их жизнедеятельности.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внутренней среды организма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постоянства внутренней среды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обеспечивает стабильность объёма и химического состава жидкости, что необходимо для правильной работы клеток и органов.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 от вредных воздействий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 несут иммунные клетки, которые выявляют и уничтожают бактерии, вирусы и токсины, предотвращая развитие инфекций.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 и температуры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кислорода, питательных веществ и гормонов осуществляется внутренней средой, одновременно регулируя кислотно-щелочной баланс и температуру тела.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это жидкая соединительная ткань, которая питает клетки, удаляет отходы и защищает организм. Она необходима для поддержания постоянства внутренней среды и стабилизации температуры.
</a:t>
            </a:r>
            <a:endParaRPr lang="en-US" sz="2486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6–8%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тела человека составляет кровь, играющая ключевую роль в обеспечении жизненных процессов.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2021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крови: количественные данные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крови и их количественные показатели у подростка.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доминируют по численности, а лейкоциты обеспечивают иммунитет.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крови: строение и функции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на 90–92% состоит из воды с растворёнными белками, солями, глюкозой и ферментами, что обеспечивает транспорт веществ и поддержание осмотического давления.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переносит гормоны и витамины, участвует в защите организма и помогает сохранять химическую стабильность внутренней среды для нормальной деятельности клеток.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характеристика и роль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транспорта кислорода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гемоглобин, который связывает кислород в лёгких и доставляет его к тканям, обеспечивая энергию для клеток организма. Этот процесс жизненно важен для обмена веществ.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клинического значения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эритроцитов — до 5 млн в 1 мм³ — важный показатель здоровья. Их снижение может указывать на анемию, а повышение связано с адаптацией к условиям низкого кислорода.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защитные клетки крови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различаются по видам: гранулоциты осуществляют фагоцитоз, лимфоциты вырабатывают антитела, а моноциты поглощают патогены и клетки-помощники.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количество колеблется от 4 до 9 тысяч на микролитр крови, что отражает состояние иммунной защиты организма.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иммунитете, защищая организм от бактерий, вирусов и чужеродных веществ, поддерживая здоровье на клеточном уровне.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 процесс свёртывания крови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мелкие клетки без ядра, которые активируются при повреждении сосудов, закупоривая ранки для предотвращения кровотечения.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тромбоцитов запускают каскад свёртывания крови, превращая растворимый фибриноген в нерастворимый фибрин.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придают плотность тромбу, склеиваясь друг с другом и образуя первичный гемостаз до выздоровления тканей.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тромбоциты обеспечивают быструю остановку кровотечения и защиту организма от потери крови при травмах.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форменных элементов крови (гистограмма)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преобладают в составе крови, обеспечивая транспорт кислорода. Лейкоциты и тромбоциты, несмотря на меньший объём, играют важные защитные и регуляторные роли.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эритроцитов подчёркивает их основную функцию переноса кислорода, тогда как лейкоциты и тромбоциты обеспечивают иммунитет и свёртывание крови.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особенности и функции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— бесцветная жидкость, которая циркулирует по лимфатической системе, перенося лимфоциты и другие важные элементы иммунной защиты. Она помогает задерживать и выводить микроорганизмы из тканей.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собирают жидкость из тканей, возвращая её в кровь, тем самым поддерживая водно-солевой баланс и предотвращая отёки. Лимфа играет критическую роль в иммунном ответе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жидкость: посредник между кровью и клетками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образуется из плазмы крови, проникая через капилляры и окружая клетки для обмена кислородом, питательными веществами и гормонами.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поддерживает постоянный физико-химический состав среды, что необходимо для поддержания клеточной жизнедеятельности и нормального функционирования органов.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удаление углекислого газа и продуктов обмена из клеток, передавая эти отходы обратно в кровь или лимфу для выведения из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движение веществ во внутренней среде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физиологии человека, 2023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постоянства внутренней среды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гомеостаза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обеспечивается координацией работы нервной системы, гормональных сигналов, почек и печени. Это важно для поддержания стабильной температуры, баланса жидкостей и химии крови.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здоровья организма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гомеостаза позволяет клеткам функционировать эффективно и предотвращает сбои в работе органов. Нарушение этого баланса ведёт к развитию заболеваний и ухудшению самочувствия.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внутренней среды в обмене веществ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обеспечивает доставку кислорода к клеткам, что необходимо для выработки энергии и нормальной работы тканей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уровня глюкозы и солей влияет на синтез белков и липидов, поддерживая нормальный обмен и предотвращая метаболические нарушения.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питательных веществ и витаминов позволяет клеткам расти, делиться и восстанавливаться, обеспечивая жизнедеятельность организма.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удаляется углекислый газ — продукт клеточного дыхания, предотвращая его накопление и поддерживая кислотно-щелочной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внутренней среды: примеры заболеваний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числа эритроцитов ведёт к уменьшению кислородной доставки клеткам, вызывая слабость и снижая работоспособность организма.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Лейкоз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крови, при котором происходит аномальное увеличение лейкоцитов и нарушение их функций, ослабляющее иммунную защиту.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могут возникать из-за инфекций, дефицита питательных веществ или генетических факторов и вызывают ухудшение функционирования органов и общего состояния здоровья.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Отёки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накопление тканевой жидкости в органах и тканях приводит к их отёчности, нарушая нормальное питание клеток и работу органов.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анализа внутренней среды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нормальные значения гемоглобина, лейкоцитов, глюкозы и других показателей, важные для оценки состояния здоровья организма.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контроль этих показателей позволяет своевременно выявлять отклонения и поддерживать здоровье человека.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рекомендации по анализу крови,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внутренняя среда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достаточная физическая активность и правильный режим сна укрепляют кровь и лимфу, способствуя эффективной работе иммунной 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привычки, включая курение и частое потребление фастфуда, негативно влияют на состав внутренней среды и повышают риск заболеваний, снижая качество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— основа здоровья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Сбалансированная внутренняя среда обеспечивает нормальный рост, иммунитет и работу органов, помогая сохранить здоровье и качество жизни на долгие годы.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2026-05-09T01:10:59Z</dcterms:created>
  <dcterms:modified xsi:type="dcterms:W3CDTF">2026-05-09T01:10:59Z</dcterms:modified>
</cp:coreProperties>
</file>