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идея превращается в сайт: структура, код, публикация в сети и ключевые технологии.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веб‑сайтов: основы, этапы и технологии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веб‑сайт и как он работает в сети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Веб‑сайт — это набор связанных страниц, доступных в браузере по адресу домена. Браузер и сервер обмениваются запросами и ответами по протоколам HTTP/HTTPS, а состав проекта включает доменное имя, хостинг, сервер, HTML, CSS, JavaScript и, при необходимости, базу данных.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веб‑сайта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5429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 аудитория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зачем нужен сайт, и кто будет им пользоваться. Анализ требований помогает выбрать нужные разделы, формат контента и уровень интерактивности.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2211879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прототип
</a:t>
            </a:r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карту сайта и проектируют страницы: что где расположено и в каком порядке пользователь читает информацию. Затем создают прототипы и макеты блоков.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3815242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 верстка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Продумывают визуальный стиль и оформляют интерфейс. Далее верстают страницы на HTML и CSS, чтобы структура стала управляемой и пригодной к дальнейшему развитию.
</a:t>
            </a:r>
            <a:endParaRPr lang="en-US" sz="1136" dirty="0"/>
          </a:p>
        </p:txBody>
      </p:sp>
      <p:sp>
        <p:nvSpPr>
          <p:cNvPr id="13" name="Text 5"/>
          <p:cNvSpPr txBox="1"/>
          <p:nvPr/>
        </p:nvSpPr>
        <p:spPr>
          <a:xfrm>
            <a:off x="5421817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 наполнение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программную логику, подключают интерактивность и формируют контент: тексты, изображения, формы, таблицы. После этого сайт становится функциональным, а не только «картинкой».
</a:t>
            </a:r>
            <a:endParaRPr lang="en-US" sz="1022" dirty="0"/>
          </a:p>
        </p:txBody>
      </p:sp>
      <p:sp>
        <p:nvSpPr>
          <p:cNvPr id="14" name="Text 6"/>
          <p:cNvSpPr txBox="1"/>
          <p:nvPr/>
        </p:nvSpPr>
        <p:spPr>
          <a:xfrm>
            <a:off x="7026017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Тестирование, публикация и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работу на разных устройствах и в браузерах, исправляют ошибки и только затем размещают проект на хостинге. После публикации продолжают сопровождение: обновляют, улучшают, контролируют стабильность.
</a:t>
            </a:r>
            <a:endParaRPr lang="en-US" sz="9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веб‑сайта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работающего проекта: планирование, разработка, проверка и публикация.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сайта: из каких страниц складывается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сайта показывает, какие разделы и страницы нужны пользователю: главная, информация, контакты, галерея, новости или каталог. Она задает логику навигации и помогает заранее понять «пути» посетителя.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сайта и прототип страницы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Прототип: где будут блоки на 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Прототип (wireframe) фиксирует расположение блоков без декоративных деталей: шапка, меню, основной контент, боковая колонка и подвал. Такой макет позволяет проверить порядок чтения, удобство поиска и общий сценарий взаимодействия.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 задает смысловую структуру документа: заголовки, абзацы, списки, изображения, ссылки, таблицы и формы. Семантические теги header, main, nav, section, article и footer помогают отделять ключевые части страницы.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 — язык структуры веб‑страницы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разметка сделана корректно, сайт становится понятнее для людей и для специальных программ чтения. Это напрямую влияет на доступность и удобство, особенно для пользователей с ограниченными возможностями.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границу ролей: HTML отвечает за содержание и порядок элементов, а не за внешний вид. Оформление и стили задаются отдельными средствами, что упрощает редактирование и поддержку проекта.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363" y="3295047"/>
            <a:ext cx="397575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CSS — оформление и внешний вид сайта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интерфейса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CSS управляет цветами, шрифтами, размерами и отступами, создавая визуальное единство. Благодаря этому кнопки, меню и заголовки выглядят согласованно, а интерфейс воспринимается цельным.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Раскладка блоков и сетки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определяют, как размещаются элементы: формируется сетка макета и правила позиционирования. Для этого часто используют Flexbox и Grid, чтобы адаптировать структуру под разные размеры экранов.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изменения под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медиа‑запросы CSS подстраивает интерфейс для телефонов, планшетов и компьютеров. Меняются размеры, переносы и порядок блоков, чтобы пользователю было удобно читать и нажимать элементы.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структуры и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оформление отделено от разметки, разработчику проще вносить изменения и поддерживать проект. Структура остаётся стабильной, а стиль можно обновлять без переписывания всей страницы.
</a:t>
            </a:r>
            <a:endParaRPr lang="en-US" sz="12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сайтов и рост сложности проекта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добавления контента и функций растет и объем задач: от статичных страниц к динамическим сценариям, работе с данными и логике взаимодействий пользователя с сайтом.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чем больше интерактивности и необходимости хранить данные, тем сложнее проект и выше трудоемкость разработки.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типовым характеристикам (условные значения 1–5); точные метрики зависят от требований и реализации.
</a:t>
            </a:r>
            <a:endParaRPr lang="en-US" sz="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и интерактивность страницы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JavaScript добавляет сайту динамику: меню, слайдеры, всплывающие окна, валидацию форм, фильтрацию данных и обновление части интерфейса без полной перезагрузки страницы. Это позволяет сделать опыт пользователя более «живым» и понятным.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Скрипты взаимодействуют с DOM — объектной моделью страницы, реагируют на действия пользователя и могут выполнять асинхронные запросы к серверу. В результате сайт перестает быть только информационным: он становится интерактивным продуктом.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технологии веб‑разработки и их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сайт собирается как набор взаимосвязанных технологий: каждая отвечает за свой слой — от структуры и стилей до логики, обработки запросов и хранения данных.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одной технологии недостаточно — работоспособный сайт возникает из согласованной работы клиентской части, серверной логики и данных.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стандартной структуре веб‑разработки (слои клиента и сервера).
</a:t>
            </a:r>
            <a:endParaRPr lang="en-US" sz="7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Адаптивный дизайн помогает сайту одинаково удобно отображаться на смартфонах, планшетах и компьютерах. Для этого используют гибкие сетки, относительные единицы измерения и продуманное перестроение блоков.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Адаптивный дизайн для разных устройств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экраны требуют особого внимания к читаемости: шрифт не должен быть мелким, навигация — запутанной, а элементы управления — слишком близкими друг к другу. Удобство напрямую влияет на то, продолжит ли пользователь просмотр.
</a:t>
            </a:r>
            <a:endParaRPr lang="en-US" sz="941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ширина экрана меняется, элементы должны “перетекать” в новое расположение: переноситься в столбец, менять порядок чтения и размеры. Это проверяют на разных разрешениях, а не только в одном браузере.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Адаптивность стала обязательной, потому что значительная часть посетителей выходит в интернет с телефона. Корректная подстройка интерфейса уменьшает разочарование и помогает сайту решать задачу пользователя, а не мешать ей.
</a:t>
            </a:r>
            <a:endParaRPr lang="en-US" sz="9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качества сайта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метрики связывают с поведением посетителей: медленная загрузка повышает уходы, а понятная навигация поддерживает просмотр следующих страниц.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вывод простой: качество сайта проявляется в удобстве и устойчивости. Когда ускоряются ключевые этапы и снижаются отказов, растут глубина просмотра и конверсия.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метрик из практики веб-аналитики и измерений пользовательского опыта; 2026-05-14.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63565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Контент, поиск и доступность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Структурированный контент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заголовки, короткие абзацы и точные формулировки помогают пользователю быстро находить смысл. Изображения с альтернативным текстом делают страницу понятной для разных устройств и сценариев просмотра.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Поисковая оптимизация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усиливается за счет логичной структуры заголовков, корректных метатегов и уникальных текстов. Быстрый отклик страниц и мобильная версия повышают шансы, что материал будет найден и дочитан.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 людей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опирается на высокий контраст, навигацию с клавиатуры и читаемую структуру. Подписи к элементам форм и предсказуемое поведение интерфейса поддерживают специальные программы чтения экрана.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систем и пользователей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сайт удобен по смыслу и по интерфейсу, он одинаково полезен людям, поисковым системам и инструментам доступности. Такая “двойная совместимость” улучшает качество продукта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сайта перед публикацией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контроль готовности: от макета и верстки до тестов сценариев и оценки скорости.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Доменное имя — это адрес, по которому пользователи находят сайт в интернете, а хостинг предоставляет место на сервере для файлов и данных проекта. После размещения выполняют настройки для работы сайта.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Домен, хостинг и публикация сайта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настраивают DNS‑записи, обеспечивают защищенное соединение по HTTPS и подключают резервное копирование. Публикация делает ресурс доступным для всех, у кого есть интернет и доменное имя.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74368" y="2070000"/>
            <a:ext cx="4228364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сайтов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распространенные проблемы проявляются для пользователя и к каким последствиям приводят. Основной вывод: многие сбои начинаются не в коде, а в недостатке планирования и проверки.
</a:t>
            </a:r>
            <a:endParaRPr lang="en-US" sz="975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страдает пользовательский путь: от поиска информации до действий в форме. Планирование структуры, адаптивности и тестов заранее снижает риски после релиза.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практика учебного курса по веб-разработке; 2026-05-14.
</a:t>
            </a:r>
            <a:endParaRPr lang="en-US" sz="7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сайт использует HTTPS, надежные пароли, а также ограничивает права доступа. Кроме того, сервер проверяет данные, которые отправляет пользователь, чтобы исключить неожиданные ситуации.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веб‑сайтов и защита данных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атак важны фильтрация вводов в формах, предотвращение SQL‑инъекций и уязвимостей типа XSS. Существенную роль играет регулярное обновление используемых программных компонентов.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личной информацией сохраняют только то, что действительно нужно, и ограничивают доступ к этим данным. В итоге безопасность становится частью качества сайта и доверия пользователей.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участников веб‑проекта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командах один человек может совмещать несколько функций. Тогда важно заранее согласовать, кто отвечает за требования, качество и готовность контента.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успех зависит от согласованности ролей. Если требования, верстка, логика и тестирование не сходятся в одном результате, проект теряет качество и сроки.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ролей в веб‑проекте; 2026-05-14.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сайты часто используют минималистичный дизайн, темные темы и микровзаимодействия, которые делают интерфейс “живым”. Такие решения не только украшают, но и помогают пользователю понимать результат действий.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веб‑разработки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заметный тренд — персонализация и применение готовых интерфейсных библиотек. Это ускоряет разработку и помогает сохранять единый стиль компонентов при расширении проекта.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сохраняется за скоростью: оптимизация загрузки и экономное использование ресурсов уменьшают время ожидания. Для этого оценивают, что именно грузится в первую очередь, и сокращают лишние элементы.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все чаще связаны с аналитикой, облачными сервисами, онлайн‑платежами и чат‑поддержкой. В результате веб‑страницы становятся частью более широкой цифровой среды, а не изолированным набором экранов.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из чего складывается успешный сайт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веб‑сайт сочетает четкую цель, продуманную структуру, качественную разметку, удобный дизайн, интерактивность, адаптивность и безопасность. Он проходит путь от прототипа до тестирования и публикации и может развиваться дальше.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2026-05-14T13:49:38Z</dcterms:created>
  <dcterms:modified xsi:type="dcterms:W3CDTF">2026-05-14T13:49:38Z</dcterms:modified>
</cp:coreProperties>
</file>