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цветок, который учит видеть красоту рядом.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— маленькое солнышко в книге и в жизни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легко узнаётся по жёлтой головке и белым пушинкам. Поэтому он часто становится героем стихов и рассказов: помогает говорить о свете, лете, лёгкости и находить в тексте понятные сравнения.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одуванчик так любят в детских книгах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одуванчик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Жёлтая головка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одуванчика круглая жёлтая корзинка, похожая на маленькое солнце. Она заметна издалека и сразу делает цветок весёлым и ярким.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шарик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жёлтая головка превращается в белый пушистый шар. На нём сидят лёгкие семена, которые хочется рассматривать очень внимательно.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Зубчатые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растения длинные и резные, с зубчиками по краям. Они растут у самой земли и помогают узнать одуванчик даже без цветка.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одуванчик похож на солнышко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лепестки одуванчика напоминают солнечные лучи. Из-за этого цветок кажется тёплым, радостным и очень заметным на зелёной траве.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цвет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одуванчик, он будто улыбается. В стихах его поэтому сравнивают с маленьким солнцем, которое поселилось на земле.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детям замечать не только цвет, но и настроение природы. Один простой цветок сразу становится образным и запоминающимся.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описать одуванчик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03935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«жёлтый» лучше всего передаёт яркую шапочку одуванчика. Оно сразу вызывает в памяти тёплый весенний день и солнечное пятно в траве.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03935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939731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«круглый» и «пушистый» помогают представить цветок и белый шар после цветения. С ними описание становится точным и живым.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939731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175527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«нежный» и «весёлый» подходят одуванчику потому, что он выглядит лёгким и добрым. Такой цветок словно приглашает улыбнуться.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175527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7411323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«лёгкий» особенно хорошо подходит для семян-пушинок. Они быстро улетают по ветру, будто крошечные путешественники.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7411323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9647119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составлять короткие предложения о растении. С ними легко описать одуванчик понятно и красиво, как в книге для малышей.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647119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описание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573" y="5740975"/>
            <a:ext cx="242550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в стихах и загадках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Солнышко в строках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одуванчик часто становится маленьким солнцем. Такое сравнение делает текст тёплым и помогает детям быстро представить яркий весенний цветок.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шарик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вспоминают белые пушинки, похожие на мягкое облачко. По ним легко догадаться, о каком цветке идёт речь.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одуванчика делает короткие тексты живыми и понятными. Дети лучше запоминают слова, когда в них есть знакомый весенний герой.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загадки учат замечать сравнения, признаки и красивые выражения. Одуванчик в них помогает читать внимательнее и с улыбкой.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одуванчик стоит как яркий жёлтый цветок, а потом лепестки опадают. На их месте появляется белый шар из семян, и он выглядит очень хрупким, почти сказочным. Стоит подуть — и начинается настоящее воздушное путешествие.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шарик готовится к полёту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семечка есть тонкий пушистый хвостик, похожий на маленький парашют. Именно он помогает семенам лететь по воздуху и садиться в новых местах. Такой момент особенно интересно показать на картинке, когда пушинки разлетаются в разные стороны.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Парашютики для семян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шар и путешествие семян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одуванчик растёт весной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59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поднимается тонкий стебель с яркой жёлтой шапочкой. Одуванчик становится заметным и похожим на маленькое солнце.
</a:t>
            </a:r>
            <a:endParaRPr lang="en-US" sz="1793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шар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на месте шапочки появляется пушистый шар из семян. Он легко меняется от ветра и готов отправиться в путь.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земли появляются резные зелёные листья. Они образуют маленькую розетку и готовят растение к цветению.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растёт одуванчик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любят открытые солнечные места, поэтому их часто видно на лугах. Там они образуют яркие жёлтые пятна среди зелёной травы.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Растению не нужно много места, поэтому оно поселяется вдоль тропинок и у обочин. Главное для него — достаточно света.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газоне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умеет быстро появляться даже там, где его не ждали. На газоне он сразу бросается в глаза своей круглой жёлтой шапочкой.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цветок нередко растёт рядом с домом, у дорожек и на пустых участках. Дети замечают его по дороге в школу или на прогулке.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и насекомые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одуванчик даёт пчёлам и шмелям пыльцу и нектар. Для многих насекомых это важная и вкусная первая подкормка после зимы.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корм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жужжат пчёлы, одуванчик кажется ещё более оживлённым. Он становится маленькой остановкой для тех, кто собирает сладкий и полезный запас.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цветок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переносят пыльцу с цветка на цветок, а растение помогает им питаться. Так в природе все оказываются полезны друг другу.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Цветочная помощь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одуванчик меняется в течение дня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750" y="1590775"/>
            <a:ext cx="5297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жёлтая корзинка раскрывается шире и выглядит особенно яркой. Цветок словно тянется к свету, поэтому его легко заметить на лугу или во дворе.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196925" y="3933225"/>
            <a:ext cx="5297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Пасмурная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затягивают облака, одуванчик может закрыться. Так растение бережёт себя и становится похоже на маленький жёлтый бутон, готовый снова раскрыться при тепле.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одуванчик полезен людям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Украшает вокруг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одуванчики делают двор, луг и обочину дороги живее и светлее. Они добавляют весеннему пейзажу радость, а детям помогают внимательнее смотреть на обычные растения.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читать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одуванчик даёт много удобных слов для описания цвета, формы и настроения. По нему легко учиться подбирать точные прилагательные и сравнения.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 уроке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цветок удобно рассматривать на уроке литературного чтения или окружающего мира. Дети замечают листья, стебель, корзинку и шарик семян, а потом учатся рассказывать об увиденном.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места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растение нужно для наблюдения, его собирают только там, где нет пыли и грязи. Так можно бережно изучать природу и не вредить полянке вокруг школы или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одуванчика один яркий жёлтый цветок на ровном стебле, а листья растут низко, почти у самой земли. Если присмотреться, видно их зубчатые края, словно маленькие волны по листу.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Жёлтая корзинка и листья у земли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стебель у одуванчика ломают, появляется белый сок — это ещё один заметный признак. После цветения на месте жёлтой корзинки остаётся пушистый шар, который легко узнать даже издалека.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сок и знакомый шар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одуванчик с другим цветком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придумали для одуванчика четыре особенно запоминающихся названия, потому что внимательно замечали его пушинки, светлый цвет и сок в стебле.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перечисленных в теме народных названий: пушок, молочник, пуховик, пустодуй.
</a:t>
            </a:r>
            <a:endParaRPr lang="en-US" sz="1009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народных названия особенно точно передают его внешний вид и весёлый характер.
</a:t>
            </a:r>
            <a:endParaRPr lang="en-US" sz="39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в детских впечатлениях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Венки и букеты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одуванчиков дети часто делают венки и маленькие букеты. Простые жёлтые цветы быстро собираются в забавные украшения, и прогулка сразу становится похожей на маленький праздник.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без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радует тем, что выглядит просто, но очень нарядно. Его жёлтая головка похожа на маленький фонарик, поэтому даже обычный день становится чуть светлее.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людей одуванчик — это запах тёплого ветра, зелёная трава и первые долгие прогулки. Один взгляд на цветок напоминает о начале лета и свободе во дворе.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Пушинки-парашютики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семена так и просятся, чтобы на них подули. Они разлетаются легко и красиво, будто крошечные парашютики, и это всегда вызывает удивление и смех.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наблюдения за одуванчиком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весной у земли появляются резные зелёные листья. Они разрастаются в стороны и показывают, что растение уже проснулось после зимы и готовится к цветению.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листья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лепестки опадают, и вместо цветка появляется белый пушистый шар. В нём прячутся семена, которые ветер легко уносит далеко от материнского растения.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шар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поднимается тонкий стебель, а на нём раскрывается жёлтая корзинка. В этот момент одуванчик особенно заметен и похож на маленькое солнышко среди травы.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цветок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одуванчике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Закрывается перед дождём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может закрывать свою корзинку перед дождём или в пасмурную погоду. Так он словно прячет тонкие лепестки и ждёт, когда снова появится солнце.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улетают далеко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семечка есть лёгкий пушистый «парашютик». Благодаря ему ветер подхватывает семена и переносит их на новые места, где может вырасти ещё один цветок.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корень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одуванчика длинный и сильный корень, который уходит глубоко в землю. Он помогает растению держаться прочно и снова быстро расти после срезания или вытаптывания.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вынослив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цветок умеет расти почти везде, где есть свет. Поэтому одуванчик считают выносливым растением: он быстро появляется весной и долго остаётся заметным.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одуванчики и полянку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цветок не нужен для наблюдения, лучше оставить его на месте. Так он сможет цвести дальше и радовать других людей, а потом дать семена.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без нужды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одуванчиках кормятся пчёлы и другие насекомые. Если цветы сохранить, маленькие труженики найдут нектар и пыльцу, которые им нужны для жизни.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Оставить корм насекомым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полянке не стоит бегать слишком близко к цветам и наступать на них. Мягкая трава и цветущие растения легко повреждаются, если их не беречь.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топтать траву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лучше не срывать белый шарик сразу. Пусть семена спокойно разлетятся по ветру и помогут вырасти новым одуванчикам на другой полянке.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семенам улететь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одуванчик часто стоит на первом плане, как маленький герой весны. Его жёлтая головка хорошо смотрится рядом с зелёной травой и сразу делает картинку тёплой и доброй.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герой страницы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открытках и школьных рисунках одуванчик рисуют как знак лета и лёгкости. На яркой поляне он похож на маленький фонарик, который светится даже без электричества.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для открыток и рисунков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в книгах, рисунках и сказочном настроении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прост и узнаваем, но в нём много красоты, движения и света. Он помогает замечать природу, говорить точнее и видеть поэзию даже в обычной весенней полянке.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— цветок, который легко полюбить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2026-05-27T12:56:36Z</dcterms:created>
  <dcterms:modified xsi:type="dcterms:W3CDTF">2026-05-27T12:56:36Z</dcterms:modified>
</cp:coreProperties>
</file>