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слова: главная часть слова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корень раскрывает смысл слова и помогает писать без ошибок.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помогает быстрее узнавать родственные слова, разбирать слова по составу и подбирать проверочные слова. Это делает чтение, письмо и изучение орфографии понятнее и точнее.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корень слова важен в 5 классе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значимая часть слова. В нём заключено общее значение всех однокоренных слов, поэтому именно он связывает слова в одну смысловую семью.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Приставка, суффикс и окончание только уточняют, изменяют или связывают слово в предложении. Основной смысл обычно сохраняет именно корень.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вода, водный, водичка и подводный объединены общим корнем. Благодаря ему мы легко видим, что слова связаны между собой по смыслу, хотя выглядят по-разному.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корень слова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сад, садик, садовый, посадить общий корень сад-. Он остаётся узнаваемым, даже когда к нему добавляются разные части слова. По нему легко понять общее значение слов.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в разных словах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рука, ручка, ручной корень может звучать не совсем одинаково. Но смысловая связь сохраняется, поэтому такие слова всё равно остаются родственными.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корень меняет звучание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корень выглядит в разных словах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имеют общий корень и близкое значение. Например: дом, домашний, домик, домовой. Они связаны общей смысловой основой, а не только похожим звучанием.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похожие слова не всегда родственные. Слова гора и горе звучат похоже, однако обозначают разные понятия и не образуют одну семью.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группа родственных слов: свет, светлый, светить, светлячок. В таких словах общий корень помогает увидеть связь между предметом, признаком и действием.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части слова есть своя задача, но корень несёт главный смысл.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объединяет родственные слова, а другие части уточняют значение или изменяют форму.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«Корень слова»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и их роль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корня по родственным словам и смыслу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корень в слове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и новое слово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меняется в предложении, когда слово нужно связать с другими словами: лес, леса, лесу, лесом. Смысл остаётся тем же, меняется только окончание.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относятся к одному и тому же слову. Их основа и значение сохраняются, поэтому это не новые слова, а разные формы употребления.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образуются с помощью приставок и суффиксов: лесной, лесник, подлесок, перелесок. У них появляются новые оттенки значения.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разбирать слово, важно не путать изменение формы с образованием нового слова. Это помогает точнее находить корень и другие части слова.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корень может стать основой для нескольких слов с разными оттенками значения.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корня есть своё словообразовательное гнездо, где слова связаны общим смыслом.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«Корень слова»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слов объединяет один корень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корне происходит чередование звуков, и написание слова меняется. Например: друг — дружить, берег — бережок, свет — свеча.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различие в звучании, слова остаются родственными. Их объединяет общий смысл и историческая связь с одним корнем.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случаи нельзя проверять только по внешнему сходству букв. Нужно сравнивать родственные слова и помнить школьное правило или словарное написание.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наблюдение за чередованием помогает не ошибаться в разборе слова по составу и лучше понимать устройство русского языка.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звуков в корне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безударную гласную в корне, подберите однокоренное слово, где этот звук окажется под ударением: трава — травы, лесок — лес, вода — воды.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проверку подобрать нельзя, написание запоминают. Так пишутся, например, молоко, собака, дорога: здесь корень помогает понять значение, но не всегда даёт готовую проверку.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должно быть связано по смыслу и иметь тот же корень. Если смысл меняется, такое слово не подходит, даже если оно похоже по звучанию.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в корне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вода помогает понять сразу несколько родственных слов. Водопад, водный и водичка сохраняют общий смысл, связанный с водой, хотя каждый из них описывает свой предмет или признак.
</a:t>
            </a:r>
            <a:endParaRPr lang="en-US" sz="976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группа слов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трава легко понять значения слов травинка, травяной и травушка. Общая смысловая основа остаётся одной, а разные части слова уточняют размер, признак или окраску значения.
</a:t>
            </a:r>
            <a:endParaRPr lang="en-US" sz="107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Травяной мир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снег объединяет слова снеговик, снежный и подснежник. Даже если слова звучат по-разному, общий корень подсказывает, что речь идёт о снегe или о том, что с ним связано.
</a:t>
            </a:r>
            <a:endParaRPr lang="en-US" sz="1048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семья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корня — три подсказки к значению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163" y="1647776"/>
            <a:ext cx="4100611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школьного разбора слова по составу.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слова, которые действительно связаны общим корнем, и слова, которые лишь похожи по звучанию.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ещё не доказывает родство. Важны общий корень и общий смысл, а не только одинаковые буквы.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и похожие слова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34453"/>
            <a:ext cx="432000" cy="3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словообразовательное гнездо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гнезда стоит исходное слово, от которого легко понять значение остальных. Оно задаёт общую тему всей группе родственных слов.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смысловой центр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 в гнезде, тем лучше заметно, как из одного корня вырастает целая семья. Это показывает, насколько гибко и точно устроено словообразование.
</a:t>
            </a:r>
            <a:endParaRPr lang="en-US" sz="1187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русского языка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объединяются не случайно: их связывает общий корень и близкое значение. Поэтому гнездо помогает увидеть внутренние связи в языке.
</a:t>
            </a:r>
            <a:endParaRPr lang="en-US" sz="1123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 между собой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одного корня образуются слова с разными оттенками смысла: свет, светлый, светить, осветить, светильник. Так язык расширяет возможности выражения.
</a:t>
            </a:r>
            <a:endParaRPr lang="en-US" sz="112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от основы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родственные слова от похожих по звучанию и не перепутать их с формами одного слова.
</a:t>
            </a:r>
            <a:endParaRPr lang="en-US" sz="115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однокоренные слова или нет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части слова работают по-разному: одни создают смысл, другие уточняют его или помогают слову изменяться в предложении.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несёт главное значение, а остальные части дополняют его. Поэтому при разборе слова сначала важно найти именно корень.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«Корень слова».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и их значение в слове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выделении корня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считать родственными слова, которые только похоже звучат. Например, гора и горе не образуют одну семью: смысл у них разный, хотя буквы частично совпадают.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не учитывать чередование звуков в корне. В словах друг — дружить или свет — свеча корень сохраняет связь по смыслу, но пишется по-разному.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путать корень с приставкой или суффиксом. В слове посадка корень не садк-, а сад-, потому что приставка и суффикс лишь присоединяются к нему.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принимать форму слова за новое слово. Леса, лесу, лесом — это разные формы слова лес, а не отдельные однокоренные слова.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бег называет действие как предмет разговора. В нём корень помогает узнать общую смысловую основу, которая будет заметна и в других словах семьи.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семья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устроены пары смех — смешной — смеяться и свет — светить — светлый. Один корень помогает увидеть родство слов, даже если они относятся к разным частям речи.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и прилагательное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бегать и беглый тот же корень соединяет действие и признак. Разные части речи по-разному называют явление, но смысловая связь остаётся.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 словах разных частей речи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корне стоит безударная гласная, полезно найти однокоренное слово, где звук слышится чётко: трава — травы, вода — воды, лес — лесной.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проверочного слова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собраны в одну группу, написание легче запомнить. Связь смысла и звучания становится заметной, а орфограмма перестаёт казаться случайной.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родственные слова
</a:t>
            </a:r>
            <a:endParaRPr lang="en-US" sz="1471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корень помогает писать грамотно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опора для понимания слова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объединяет родственные слова, помогает находить проверку орфограмм и отличать новые слова от форм одного слова. Умение работать с корнем делает разбор точным и грамотным.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2026-05-22T06:34:26Z</dcterms:created>
  <dcterms:modified xsi:type="dcterms:W3CDTF">2026-05-22T06:34:26Z</dcterms:modified>
</cp:coreProperties>
</file>