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векторной графики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описывает рисунок математикой, сохраняя четкость при любом масштабе.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векторная графика изучается в информатике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учит создавать изображения не из пикселей, а из математически заданных объектов. Это удобно для логотипов, схем, значков, карт и чертежей — потому что такие элементы нужны на разных экранах и в печати.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векторное изображение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задают «контроль» формы. Их координаты определяют, как будет выглядеть кривая или контур. Если переместить точку, меняется геометрия объекта, а не весь рисунок.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соединяют точки и задают прямые элементы. Благодаря точным координатам линии остаются ровными. Толщина линии и стиль обводки можно менять отдельно.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Безье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описывают плавные переходы между точками. У них есть параметры, которые помогают получить нужный изгиб. Поэтому векторные рисунки часто выглядят аккуратно и «гладко».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— граница объекта. Он отделяет форму от фона и может задаваться линиями и кривыми. Контур определяет, куда программа «рисует» объект при любом масштабе.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задает внутренний цвет фигуры. Она может быть однотонной или иметь дополнительные параметры прозрачности. Заливку легко менять, не переделывая геометрию.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векторный объект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задаются математически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объект может быть простым: круг, прямоугольник. А может состоять из множества элементов с плавными кривыми. Его размеры и форма задаются координатами и формулами, а не сеткой пикселей.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без «зерна»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увеличивают, программа пересчитывает линии и контуры заново. Поэтому края остаются четкими, как в оригинале. На слайде можно сравнить один и тот же объект в маленьком и большом размере.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часто менять размер и форму элементов — выбирают вектор. Для снимков с множеством оттенков обычно лучше подходит растр.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и растровая графика: основные различия
</a:t>
            </a:r>
            <a:endParaRPr lang="en-US" sz="251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вектор сильнее в четкости и редактировании, а растр — в передаче сложных картинок и фотографий.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сравнение по школьной программе компьютерной графики; точные числовые значения не приводятся в учебных материалах.
</a:t>
            </a:r>
            <a:endParaRPr lang="en-US" sz="4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не ухудшает качество: линии остаются четкими, а контуры не превращаются в «ступеньки». Это особенно важно, когда один и тот же рисунок используют на разных устройствах и в печати.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векторной графики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легко редактировать: можно изменять отдельные точки, линии или цвета, не затрагивая весь рисунок. Такая точность помогает делать аккуратные схемы и понятные иллюстрации.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изображений векторные файлы обычно компактнее, чем изображения на основе пикселей. Поэтому их удобно хранить и быстро передавать, например для учебных материалов и значков.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плохо подходит для настоящих фотографий и реалистичных сцен. Ей трудно передать очень сложные тени, текстуры и мелкие детали, которые обычно хорошо видны в растровых изображениях.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векторный рисунок становится слишком сложным, в нем появляется много узлов и кривых. Тогда файл тоже может стать тяжелее, а работа с ним — дольше.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плавных «световых» переходов и сверхмелких элементов в векторе обычно требует больше времени. В растровой графике такие эффекты чаще делаются проще за счет большого числа пикселей.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нюанс: если нужно показать картинку «как снимок», лучше планировать растр заранее. Для вектора важнее форма, геометрия и читаемость элементов.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и ограничения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03241"/>
            <a:ext cx="4000500" cy="23591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выбирают под задачу: для сайта, работы в редакторе, печати или обмена файлами между программами.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векторной графики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внешний вид на слайдах одинаково важен, но решает именно формат под цель — показ на сайте, редактирование или печать.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распространенным форматам, используемым в школьных и базовых учебных материалах по компьютерной графике.
</a:t>
            </a:r>
            <a:endParaRPr lang="en-US" sz="4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векторного изображения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векторного объекта: от идеи к форме, параметрам и экспорту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векторная графика встречается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 можно увидеть в логотипах, дорожных знаках, картах, значках приложений, схемах и инфографике. На телефонах и сайтах иконки остаются четкими при разном размере экрана и шрифта.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печатных материалах вектор помогает сохранить аккуратные края и правильные пропорции: плакаты, визитки, учебные таблицы и чертежи. Один и тот же файл можно использовать и для маленького, и для большого формата.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пяти базовых терминов помогает уверенно читать и редактировать векторные изображения в учебных и школьных программах.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информатики (обобщение определений)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 меняет форму контура. Контур задаёт границу объекта. Заливка — внутренний цвет, обводка — линия по краю. Масштабирование меняет размер без потери чёткости.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617" y="1752727"/>
            <a:ext cx="221175" cy="29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395325"/>
            <a:ext cx="281100" cy="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313" y="3024375"/>
            <a:ext cx="257775" cy="29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95063"/>
            <a:ext cx="281100" cy="224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2728" y="4296028"/>
            <a:ext cx="220950" cy="29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векторный редактор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и точная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сдвигать точки, перемещать фигуры и менять положение элементов на плоскости. Это нужно, чтобы собрать аккуратный рисунок и подогнать детали друг к другу без искажений.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формы кривых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позволяет изменять кривизну линий и контуров, подстраивая плавность. Благодаря этому можно «дотянуть» изгибы логотипа или схемы, сохраняя аккуратные контуры при правках.
</a:t>
            </a:r>
            <a:endParaRPr lang="en-US" sz="803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фрагменты легко копируются. Так удобно делать одинаковые значки, элементы орнамента и повторяющиеся детали в диаграммах, уменьшая время на ручную прорисовку.
</a:t>
            </a:r>
            <a:endParaRPr lang="en-US" sz="811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выравнивания помогают сделать симметрию и одинаковые интервалы между объектами. Это особенно полезно при создании букв, таблиц, пиктограмм и схем, где важен порядок.
</a:t>
            </a:r>
            <a:endParaRPr lang="en-US" sz="803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цветов и обводок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быстро менять цвет заливки, толщину и цвет обводки, а также прозрачность. В итоге один и тот же макет легко адаптировать под разные варианты оформления и печати.
</a:t>
            </a:r>
            <a:endParaRPr lang="en-US" sz="8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состоит из большого числа объектов, узлов и отдельных контуров, работа редактора занимает больше времени, а итоговый файл становится тяжелее.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файла и сложность изображения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тренд: чем сложнее рисунок, тем больше объём векторного файла и тем внимательнее стоит относиться к деталям.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учебных принципов (условные значения для демонстрации тренда)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в печати и на экране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макета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готовят так, чтобы линии и пропорции не «плыли» при увеличении. Особенно важно при подготовке схем, значков и элементов дизайна для последующей печати.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в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печати вектор помогает сохранять точные размеры в плакатах, визитках и таблицах. Графика выглядит чётко, потому что форма задаётся математическими объектами.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 устройствах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экранов векторные иконки и схемы удобны: одинаково хорошо смотрятся в интерфейсах смартфонов, на сайтах и в презентациях разных размеров. 
</a:t>
            </a:r>
            <a:endParaRPr lang="en-US" sz="9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 растр решают разные задачи: при выборе важно понимать, что требуется от изображения — чёткие линии при масштабировании или реалистичные детали.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вектор, а когда растр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формат по цели: вектор — для формы и линий, растр — для фотографий и сложных цветовых переходов.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свойств векторной и растровой графики в учебных материалах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превращения простых фигур в логотип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 основа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 можно начать с простого круга и линии. Затем добавляют дугу и несколько контуров, чтобы появился смысл. Меняя толщину обводки, добиваются нужного ритма, а формы становятся узнаваемым символом.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к готовому значку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пару базовых элементов — например, отрезок и контур. Потом корректируют расстояния между частями и подбирают цвета. Такой подход позволяет быстро сделать несколько вариантов без полной перерисовки.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наброска к аккуратному варианту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эскиз можно превратить в чёткий знак, если правильно «собрать» контуры. Векторный редактор позволяет точно подвинуть детали и выровнять пропорции. Так достигается аккуратность и симметрия логотипа.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векторного файла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работе с векторной графикой в типичном редакторе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векторное изображение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— на линии нет «квадратиков» от пиксельной сетки. Обычно заливки выглядят гладко и аккуратно, а элементы можно менять отдельно без сильного искажения соседних частей.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вектор узнают по чётким краям: при увеличении они не распадаются на пиксели. Даже на больших размерах контуры остаются ровными, как в исходном макете.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 чаще всего встречаются среди логотипов, значков, схем и карт. Их создают для точности формы, поэтому они лучше справляются с задачами, где важны линии и масштаб.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частым масштабированием векторные элементы помогают сохранить читаемость и пропорции, особенно на разных устройствах и в разных форматах печати.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 особенно полезен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доли в диаграмме приходятся на ситуации, где важны точные линии и удобное изменение размера, поэтому вектор даёт наилучший результат именно там.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 учебных примеров (условная диаграмма для демонстрации приоритетов)
</a:t>
            </a:r>
            <a:endParaRPr lang="en-US" sz="5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описывает изображение математическими объектами, а не пикселями. Поэтому она масштабируется без потери качества, сохраняет чёткие контуры и позволяет удобно редактировать элементы. Для логотипов, схем, значков и интерфейсов это особенно важно.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векторной графики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2026-05-14T11:04:14Z</dcterms:created>
  <dcterms:modified xsi:type="dcterms:W3CDTF">2026-05-14T11:04:14Z</dcterms:modified>
</cp:coreProperties>
</file>