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России: от Арктики до субтропиков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природным зонам России: от льдов Арктики до тёплого юга.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смену природных зон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меняются из-за разного количества тепла и влаги. На севере холоднее и беднее растительность, а к югу климат мягче, почвы плодороднее и природа разнообразнее.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−30 °C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такую температуру здесь могут достигать зимние морозы.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весь год эта зона остаётся очень холодной, поэтому растения и животные живут в экстремальных условиях.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безлесная северная равнина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здесь короткое и прохладное, а сильные ветры и многолетняя мерзлота не дают деревьям вырасти высокими. Земля оттаивает лишь на небольшой глубине.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Скромная 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преобладают мхи, лишайники и ягель. Летом появляются морошка, голубика и карликовая берёза, но общий растительный покров остаётся низким и разреженным.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северных широт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олень, песец, лемминг и белая куропатка приспособились к холоду, ветрам и длинной зиме. Многие из них меняют окраску и густоту шерсти по сезонам.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используется как пастбище для северных оленей и территория сезонных маршрутов. Здесь особенно важно бережно относиться к почвам и хрупкой природе, которая восстанавливается очень медленно.
</a:t>
            </a:r>
            <a:endParaRPr lang="en-US" sz="11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школьному атласу России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от севера к югу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условия становятся мягче: дольше длится лето, выше активность растений и богаче животный мир.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 зона, тем больше тепла и меньше мерзлоты; это главный закон смены природных условий.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Лесотундра: переход от тундры к лесу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 соединяет черты тундры и леса. Здесь уже появляются редкие деревья, но они низкие и растут далеко друг от друга, не образуя сплошного леса.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деревья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лесотундре растут лиственница, ель и берёза. Из-за холода и ветров деревьям трудно набирать высоту, поэтому они выглядят приземистыми и редкими.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здесь холодные, нередко заболоченные, а в некоторых местах сохраняется многолетняя мерзлота. Из-за этого вода плохо уходит вглубь и поверхность часто переувлажнена.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 служит важной территорией летних пастбищ северных оленей. Многие животные используют её как переходную зону во время сезонных перемещений между тундрой и лесом.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1890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6" y="3506840"/>
            <a:ext cx="396113" cy="452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тайги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покрыта огромными массивами хвойных деревьев. Здесь преобладают ель, сосна, пихта и лиственница, которые хорошо переносят холод, снег и короткое лето.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тайги характерны долгая морозная зима и сравнительно короткое лето. Растения и животные должны выдерживать большие сезонные различия температуры и длительный снежный покров.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живут бурый медведь, соболь, лось, рысь, белка и глухарь. Многие из них умеют добывать корм в лесу и скрываться от холода и хищников.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животные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территории Сибири и Дальнего Востока. Это крупнейшая природная зона страны, поэтому её природные ресурсы особенно важны для России.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России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58903"/>
            <a:ext cx="4534800" cy="19172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России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России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 климат, растительность, животные и использование территории меняются от севера к югу.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природы определяют занятия людей: где теплее и плодороднее почвы, там больше земледелия и отдыха.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где соседствуют разные деревья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эти леса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 широколиственные леса тянутся в европейской части России и на Дальнем Востоке. Здесь уже заметно теплее, чем в тайге, поэтому рядом растут дубы, клёны, липы, ели, сосны и берёзы.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лес и богатые почвы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леса особенно красивы осенью, когда листья окрашиваются в жёлтые и красные тона. Более тёплый климат и плодородные почвы делают эту зону удобной для жизни растений и 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школьному курсу географии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России и их плодородие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формируются по-разному: на них влияют тепло, влага и растительность, поэтому северные и южные зоны резко отличаются.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плодородные почвы связаны с лесостепью и степью, а самые бедные — с холодными северными территориями.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компонента образуют эту переходную зону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соединяет черты леса и степи, поэтому здесь особенно заметно, как меняются природные условия и виды хозяйственной деятельности.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хозяйство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связь климата, почв и природных ресурсов с видами деятельности людей
</a:t>
            </a:r>
            <a:endParaRPr lang="en-US" sz="23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Степь: море трав и черноземов
</a:t>
            </a:r>
            <a:endParaRPr lang="en-US" sz="1837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без леса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простирается широкими равнинами, где деревья встречаются редко. Открытое пространство и сильные ветры делают пейзаж особенно просторным и хорошо заметным издалека.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и жаркое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степи характерны высокие летние температуры и сравнительно небольшое количество осадков. Из-за нехватки влаги здесь преобладают засухоустойчивые травы и почти нет сплошных лесов.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Черноземное богатство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ценность степи — черноземы, одни из самых плодородных почв. Они особенно хорошо подходят для земледелия, поэтому многие участки давно распаханы.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открытых пространств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степи живут животные, приспособленные к жизни на открытой местности: суслик, сайгак, хомяк, жаворонок и степной орел. Им важно быстро передвигаться и заметить опасность издалека.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где вода — редкость
</a:t>
            </a:r>
            <a:pPr algn="l" indent="0" marL="0">
              <a:lnSpc>
                <a:spcPct val="130039"/>
              </a:lnSpc>
              <a:buNone/>
            </a:pPr>
            <a:r>
              <a:rPr lang="en-US" sz="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Прикаспийской низменности лето долгое, жаркое и очень сухое, поэтому почва быстро теряет влагу. Растения здесь растут разреженно и часто имеют глубокие корни или жесткие листья, чтобы пережить засуху.
</a:t>
            </a:r>
            <a:endParaRPr lang="en-US" sz="1384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солончака и ветров
</a:t>
            </a:r>
            <a:pPr algn="l" indent="0" marL="0">
              <a:lnSpc>
                <a:spcPct val="130039"/>
              </a:lnSpc>
              <a:buNone/>
            </a:pPr>
            <a:r>
              <a:rPr lang="en-US" sz="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открытой равнине видны полынь, солянки и редкие травы, а местами — песчаные участки. Животным и растениям приходится приспосабливаться к нехватке воды и резким перепадам температуры между днем и ночью.
</a:t>
            </a:r>
            <a:endParaRPr lang="en-US" sz="134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 и пустыни Прикаспия
</a:t>
            </a:r>
            <a:endParaRPr lang="en-US" sz="1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75327"/>
            <a:ext cx="4813500" cy="21589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использование их ресурсов человеком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условия определяют занятия людей, основные ресурсы и возможные экологические риски в разных зонах России.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суровее или плодороднее природные условия, тем сильнее меняются занятия людей и тем осторожнее нужно использовать ресурсы.
</a:t>
            </a:r>
            <a:endParaRPr lang="en-US" sz="13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обобщение по карте природных зон России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природные зоны занимают больше площади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сравнить зоны по относительной площади и увидеть, что северные и лесные территории занимают в России особенно большое пространство.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зоны доминируют, а самые теплые и самые суровые области страны занимают небольшие площади.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России: самый теплый уголок страны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моря и у гор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России тянутся узкой полосой вдоль Черноморского побережья Кавказа. Такое положение защищает территорию от сильных холодов и делает климат заметно мягче, чем в других частях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зима, влажное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здесь редко бывают сильные морозы, а летом тепло и влажно. Благодаря этому растения могут расти почти круглый год, а зеленый сезон длится особенно долго.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теплого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зоне встречаются кипарисы, магнолии, пальмы, виноград и чайные кусты. Многие из этих растений нуждаются в тепле и не переносят длительного похолодания.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отдыха и садов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важны не только для природы, но и для людей: здесь развиваются курорты, садоводство и выращивание теплолюбивых культур. Небольшая площадь зоны делает ее особенно ценной.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в разных зонах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6609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парки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сохранения природных зон создаются заповедники и национальные парки. Они ограничивают хозяйственную деятельность и помогают защитить редкие виды растений, животных и целые природные комплексы.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14857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охраны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Кроноцкий, Таймырский и Кавказский заповедники сохраняют уникальные ландшафты России. В них можно увидеть территории, где природа развивается почти без вмешательства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83104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особенно важны там, где природные сообщества легко нарушить. Охрана помогает восстановить равновесие и сохранить природное наследие для 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природных зон и способы их 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основные экологические проблемы и меры их снижения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от севера до юга: одна страна, разные природные миры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меняются закономерно: от холода и бедной растительности на севере до теплых южных ландшафтов. Понимание этих различий помогает беречь природу и разумно использовать ее богатства.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2026-06-02T17:37:09Z</dcterms:created>
  <dcterms:modified xsi:type="dcterms:W3CDTF">2026-06-02T17:37:09Z</dcterms:modified>
</cp:coreProperties>
</file>