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0" y="7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977900"/>
            <a:ext cx="6658200" cy="21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Компьютерный журнал: 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о технике: новости, советы, уроки и проекты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981849" y="2009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71750" y="1314"/>
            <a:ext cx="6572100" cy="51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появился формат журнала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журналы появились, когда людям нужно было быстро узнавать о новых устройствах, программах и играх. Сейчас этот формат помогает не только читать новости, но и разбираться, как всё работает.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компьютерный журнал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выпуска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журнала есть общая тема, чтобы читатель сразу понимал, о чём номер. Это помогает не смешивать всё подряд и легко находить нужные материалы.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рубрики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обычно есть рубрики: новости, обзоры, инструкции, безопасность. Каждая рубрика отвечает за свой тип информации и делает выпуск понятнее для читателя.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909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статьи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в журнале короткие и точные. Их удобно читать по порядку, а потом возвращаться к нужной теме, если хочется повторить или проверить себя.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909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 одном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собирает важное в одном месте: советы, факты и примеры. Поэтому он похож на маленькую библиотеку, где всё разложено по полочкам.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обложки к последней странице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Обложка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обложку и понимает главную тему номера. Это как первая подсказка: что будет внутри и зачем открывать выпуск.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Оглавление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идёт оглавление, где видно, какие рубрики и статьи ждут дальше. Здесь удобно сразу выбрать нужную страницу и не листать всё подряд.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Рубрики и статьи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открываются рубрики и статьи. Материалы идут в понятном порядке, чтобы читатель не терялся и мог читать номер как единое целое.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Финал выпуска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часто есть советы, задания или мини-итог. Иногда добавляют вопрос для следующего номера, чтобы читателю хотелось вернуться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страницы истории
</a:t>
            </a:r>
            <a:endParaRPr lang="en-US" sz="2871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техника была новостью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компьютерные журналы были похожи на проводников в новый мир техники. Они объясняли, что за устройство только что появилось, зачем оно нужно и почему о нём говорят все вокруг. Читать их было почти как узнавать секреты раньше других.
</a:t>
            </a:r>
            <a:endParaRPr lang="en-US" sz="1161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новостей к объяснениям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журналы стали учить читателей пользоваться программами и играми без сложных слов. В них появлялись понятные советы, инструкции и маленькие примеры, которые можно было сразу повторить дома или в классе.
</a:t>
            </a:r>
            <a:endParaRPr lang="en-US" sz="1161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как 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журнал стал местом, где можно было сравнивать устройства и находить идеи для первых проектов. Читатель открывал выпуск, как коробку с полезными инструментами: здесь и информация, и практика, и немного вдохновения.
</a:t>
            </a:r>
            <a:endParaRPr lang="en-US" sz="11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выпуска показывает, как читатель проходит от первой страницы к финальным материалам.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выпуск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40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444" y="1180190"/>
            <a:ext cx="309900" cy="247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новостях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 по делу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новость сообщает только главное: что произошло, где и зачем это важно. Один ясный факт помогает быстро понять, стоит ли читать дальше.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390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заголовок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должен сразу цеплять и не путать читателя. В новостной рубрике он часто отвечает на простой вопрос: что нового появилось или изменилось.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944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новость может быть про школьный проект, новое устройство или полезную программу. Главное — чтобы заметка была свежей и легко читалась за минуту.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762" y="2572885"/>
            <a:ext cx="2732399" cy="25696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426" y="2572885"/>
            <a:ext cx="2732399" cy="25696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927" y="2572947"/>
            <a:ext cx="2732269" cy="256950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об устройствах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26759" y="999350"/>
            <a:ext cx="273239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устройство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помогает понять, как устроен ноутбук или планшет без сложных слов. Автор рассказывает, что удобно в работе, что может удивить и для кого устройство подойдёт лучше всего. Такой текст особенно полезен, если нужно выбрать технику для учёбы.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3159406" y="999350"/>
            <a:ext cx="273239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проверить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обзор не просто хвалит вещь, а честно показывает её сильные и слабые стороны. Читатель узнаёт, удобно ли нажимать кнопки, хорошо ли видно экран и хватает ли устройства для домашних заданий.
</a:t>
            </a:r>
            <a:endParaRPr lang="en-US" sz="1285" dirty="0"/>
          </a:p>
        </p:txBody>
      </p:sp>
      <p:sp>
        <p:nvSpPr>
          <p:cNvPr id="12" name="Text 4"/>
          <p:cNvSpPr txBox="1"/>
          <p:nvPr/>
        </p:nvSpPr>
        <p:spPr>
          <a:xfrm>
            <a:off x="6091907" y="999350"/>
            <a:ext cx="273226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это подходит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обзор похож на маленькое путешествие по кнопкам, экрану и функциям. В конце остаётся ясный вывод: кому эта техника пригодится, а кому лучше поискать другой вариант.
</a:t>
            </a:r>
            <a:endParaRPr lang="en-US" sz="14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урок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71750" y="1007023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цель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 цель урока: что именно мы хотим сделать — папку, рисунок или простую игру. Когда задача ясна, дальше становится легче и не страшно начинать.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771750" y="1927648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Открыть и выбрать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открывают нужную программу и выбирают правильный инструмент. Важно не спешить: каждый клик должен вести к следующему шагу, а не к случайной кнопке.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771750" y="2848273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Сделать шаги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выполняют действия по порядку: нажать, добавить, сохранить, проверить. Короткие шаги помогают не запутаться, даже если задача новая.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771750" y="3768898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итог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обязательно смотрят результат и при необходимости исправляют ошибки. Так урок превращается не просто в объяснение, а в настоящий маленький успех.
</a:t>
            </a:r>
            <a:endParaRPr lang="en-US" sz="112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детали, на которые смотрят в первую очередь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части чаще всего ищут в характеристиках компьютера.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информатике для начальной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программ удобно показывать в одном выпуске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примера помогают быстро понять, чем одна программа отличается от другой и какую задачу она решает.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учебного журнала
</a:t>
            </a:r>
            <a:endParaRPr lang="en-US" sz="111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8075" y="0"/>
            <a:ext cx="42243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24025" y="222978"/>
            <a:ext cx="71730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проект из блоков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847075" y="1047050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идеи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понятную идею: игру, счётчик, открытку или мини-помощника. Чем короче замысел, тем легче начать и не запутаться в первом же окне.
</a:t>
            </a:r>
            <a:endParaRPr lang="en-US" sz="1321" dirty="0"/>
          </a:p>
        </p:txBody>
      </p:sp>
      <p:sp>
        <p:nvSpPr>
          <p:cNvPr id="11" name="Text 3"/>
          <p:cNvSpPr txBox="1"/>
          <p:nvPr/>
        </p:nvSpPr>
        <p:spPr>
          <a:xfrm>
            <a:off x="847075" y="2059384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блоков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нужные блоки: запуск, движение, вопрос, ответ, звук. Каждый блок выполняет одну задачу, поэтому проект собирается как конструктор и быстро оживает.
</a:t>
            </a:r>
            <a:endParaRPr lang="en-US" sz="1321" dirty="0"/>
          </a:p>
        </p:txBody>
      </p:sp>
      <p:sp>
        <p:nvSpPr>
          <p:cNvPr id="12" name="Text 4"/>
          <p:cNvSpPr txBox="1"/>
          <p:nvPr/>
        </p:nvSpPr>
        <p:spPr>
          <a:xfrm>
            <a:off x="847075" y="3071709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проверяют, всё ли работает по порядку: нажимается ли кнопка, двигается ли персонаж, звучит ли сигнал. Ошибки сразу видно и легко исправить.
</a:t>
            </a:r>
            <a:endParaRPr lang="en-US" sz="1321" dirty="0"/>
          </a:p>
        </p:txBody>
      </p:sp>
      <p:sp>
        <p:nvSpPr>
          <p:cNvPr id="13" name="Text 5"/>
          <p:cNvSpPr txBox="1"/>
          <p:nvPr/>
        </p:nvSpPr>
        <p:spPr>
          <a:xfrm>
            <a:off x="847075" y="4084034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 показ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проект сохраняют и показывают другим. Так начинающий автор видит, что даже из нескольких шагов получается настоящая маленькая работа, а не только задумка.
</a:t>
            </a:r>
            <a:endParaRPr lang="en-US" sz="13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интернете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пароль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Создавайте длинные пароли из разных букв, цифр и знаков. Не используйте имена, даты рождения и слишком простые слова, чтобы пароль было трудно угадать.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со ссылками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ссылки перед нажатием и не спешите открывать письма с обещаниями подарков. Если сообщение кажется странным, лучше спросить взрослого или учителя.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4920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под 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сообщайте личные данные в играх, чатах и формах без необходимости. Адрес, номер телефона и пароли должны оставаться только у тех, кому они действительно нужны.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4920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Сверяйте важную информацию в нескольких надёжных источниках. Если сведения совпадают, им можно доверять больше, чем одному случайному сообщению из интернета.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редакции от замысла до готового выпуска.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делается выпуск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материалы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007405"/>
            <a:ext cx="6946200" cy="7392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 делу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задаёт простые и точные вопросы, чтобы выяснить, что человек или устройство умеет на самом деле. Затем ответы записывают без лишних украшений, чтобы текст оставался ясным и честным.
</a:t>
            </a:r>
            <a:endParaRPr lang="en-US" sz="1314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1822726"/>
            <a:ext cx="6946200" cy="7392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сравнивают два устройства, проверяют одинаковые условия: одинаковую задачу, одинаковое время и одинаковые действия. Так видно не только красивое описание, но и настоящий результат.
</a:t>
            </a:r>
            <a:endParaRPr lang="en-US" sz="1366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2638047"/>
            <a:ext cx="6946200" cy="7392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публикацией текст перечитывают и ищут неточности: перепутанные кнопки, неверные названия, пропущенные шаги. Исправленный материал легче читать и ему больше доверяют.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30200" y="3453365"/>
            <a:ext cx="6946200" cy="7392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тест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материал дополняют опытом или коротким тестом. Тогда читатель видит не только слова автора, но и следы проверки, как настоящий маленький исследователь.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картинки нужны журналу
</a:t>
            </a:r>
            <a:endParaRPr lang="en-US" sz="2871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Скриншот, который объясняет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скриншот показывает не просто красивую картинку, а нужное окно, кнопку или меню. Если рядом есть подпись, читатель сразу понимает, куда нажимать и что должно получиться.
</a:t>
            </a:r>
            <a:endParaRPr lang="en-US" sz="1224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вместо длинного объяснения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разложить сложную тему по полочкам: где начало, что делать потом и чем всё заканчивается. Такая картинка особенно полезна, когда в тексте много шагов и легко запутаться.
</a:t>
            </a:r>
            <a:endParaRPr lang="en-US" sz="1207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Значки, которые запоминаются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и маленькая инфографика делают страницу дружелюбной и быстрой для чтения. Они подсказывают важное с первого взгляда, а иногда даже помогают запомнить правило лучше, чем абзац текста.
</a:t>
            </a:r>
            <a:endParaRPr lang="en-US" sz="11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страница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первым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заголовок сразу сообщает тему выпуска или статьи. Он помогает читателю понять, о чём пойдёт речь, ещё до того как он откроет первый абзац.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вступление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Подзаголовок и короткое вступление задают направление чтения. Они объясняют, зачем нужен материал, и помогают быстро решить, с какого места начать знакомство с текстом.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909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блоки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текст лучше делить на небольшие абзацы и сопровождать подписями к картинкам. Так страница не выглядит тяжёлой, а важные мысли находятся без долгих поисков.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909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для удобства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шагов, фактов или советов делает страницу особенно удобной для младших читателей. Его легко просмотреть, запомнить и потом повторить по порядку.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8075" y="0"/>
            <a:ext cx="42243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24025" y="222978"/>
            <a:ext cx="71730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журнал и интерактив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847075" y="1047050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журнал открывают в приложении, на сайте или как файл PDF. Это удобно: номер можно читать дома, в классе и даже в дороге без тяжёлой папки в рюкзаке.
</a:t>
            </a:r>
            <a:endParaRPr lang="en-US" sz="1321" dirty="0"/>
          </a:p>
        </p:txBody>
      </p:sp>
      <p:sp>
        <p:nvSpPr>
          <p:cNvPr id="11" name="Text 3"/>
          <p:cNvSpPr txBox="1"/>
          <p:nvPr/>
        </p:nvSpPr>
        <p:spPr>
          <a:xfrm>
            <a:off x="847075" y="2059384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переходы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Ссылки внутри номера помогают переходить от одной темы к другой без лишнего листания. Один клик — и читатель уже в нужной статье, словно в волшебном коридоре.
</a:t>
            </a:r>
            <a:endParaRPr lang="en-US" sz="1321" dirty="0"/>
          </a:p>
        </p:txBody>
      </p:sp>
      <p:sp>
        <p:nvSpPr>
          <p:cNvPr id="12" name="Text 4"/>
          <p:cNvSpPr txBox="1"/>
          <p:nvPr/>
        </p:nvSpPr>
        <p:spPr>
          <a:xfrm>
            <a:off x="847075" y="3071709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и видео делают чтение живее. Можно не только читать совет, но и сразу посмотреть пример, а потом вернуться к тексту, если что-то хочется повторить.
</a:t>
            </a:r>
            <a:endParaRPr lang="en-US" sz="1332" dirty="0"/>
          </a:p>
        </p:txBody>
      </p:sp>
      <p:sp>
        <p:nvSpPr>
          <p:cNvPr id="13" name="Text 5"/>
          <p:cNvSpPr txBox="1"/>
          <p:nvPr/>
        </p:nvSpPr>
        <p:spPr>
          <a:xfrm>
            <a:off x="847075" y="4084034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материалы собирают всё полезное в одном месте: памятки, задания, чек-листы. Получается аккуратная цифровая папка, где ничего не теряется и всё находится рядом.
</a:t>
            </a:r>
            <a:endParaRPr lang="en-US" sz="13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Мини-задание показывает путь от выбора рубрики к готовому оглавлению.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 для класса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Создай свой компьютерный журнал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Компьютерный журнал помогает собрать полезное в одном месте: новости, обзоры, уроки и правила безопасности. Его интересно делать самому, потому что каждый номер превращается в маленькое открытие.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2026-07-25T20:15:27Z</dcterms:created>
  <dcterms:modified xsi:type="dcterms:W3CDTF">2026-07-25T20:15:27Z</dcterms:modified>
</cp:coreProperties>
</file>