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«едоки»: кто что выбирает в природе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кто ест траву, мясо, насекомых и даже всё сразу.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едят по-разному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животного своя еда и свои способы её добывать. Одним помогают зубы, другим — клюв, когти или лапы. На выбор пищи влияют дом, сезон и строение тела.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Травоядные: те, кто ест растения
</a:t>
            </a:r>
            <a:endParaRPr lang="en-US" sz="3163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пища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едят траву, листья, семена, плоды и кору. Такая еда даёт им силы для движения, роста и спокойной жизни в привычной среде.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еда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травоядных растения — не случайная закуска, а обычный и самый важный корм. Без него им трудно расти и накапливать силы.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зубы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животных часто широкие зубы. Они не режут, а перетирают пищу, как маленькая природная мельница, чтобы её было легче переварить.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примеры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травоядным относятся корова, лошадь, заяц, олень и слон. У них разная внешность, но общий вкус к растениям остаётся главным.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Хищники: животные, которые ловят добычу
</a:t>
            </a:r>
            <a:endParaRPr lang="en-US" sz="2994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Ловкий охотник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умеет подкрадываться к добыче почти бесшумно, а потом делает быстрый рывок. Ему помогают сильные лапы, острые зубы и внимательный взгляд. На картинке он особенно выразителен в момент охоты.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преследователь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не спешит зря: он выслеживает добычу и действует вместе со стаей. У него крепкие челюсти, острый слух и выносливые ноги, поэтому охота для него — серьёзная работа, а не прогулка.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Всеядные: те, кто ест и растения, и животных
</a:t>
            </a:r>
            <a:endParaRPr lang="en-US" sz="3103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 не выбирают только один вид пищи. Они могут есть ягоды, зёрна, коренья, насекомых, рыбу и мелких животных, если так удобнее и полезнее.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 без строгих правил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животным относятся медведь, свинья, ворона и человек. Они умеют находить еду в самых разных местах и не капризничают, когда выбор небольшой.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рядом с нами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питание помогает пережить трудные времена. Если одна еда стала редкой, можно перейти на другую и не остаться голодным, как настоящий мастер запаса.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от гибкости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хорошо приспосабливаются к изменениям в природе. Поэтому им легче жить в лесу, в поле и рядом с человеком, где еда бывает разной.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приспосабливаться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животное выбирает свою пищу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место жизни, строение тела и сезон влияют на питание.
</a:t>
            </a:r>
            <a:endParaRPr lang="en-US" sz="175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056" y="3084118"/>
            <a:ext cx="337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Насекомоядные: маленькие помощники природы
</a:t>
            </a:r>
            <a:endParaRPr lang="en-US" sz="2672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Ёж, жаба и лягушка ловят жуков, муравьёв и гусениц. Их тихая охота помогает лесу оставаться здоровым и уменьшает число вредителей.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охотники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ищет насекомых под корой и в щелях деревьев. Он не просто стучит, а добывает себе еду там, где другие птицы не справятся.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Птицы-помощники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Летучая мышь охотится в темноте и хватает мелких насекомых на лету. Ночью она работает очень старательно, словно маленький воздушный охотник.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ловцы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насекомоядные живут рядом, в саду и на огороде становится меньше вредных насекомых. Природа получает помощников, а растения — больше шансов расти спокойно.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сада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125" y="1347461"/>
            <a:ext cx="4044000" cy="137432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Падальщики: природные уборщики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Падальщики питаются останками животных, которые уже не живут. Такая пища помогает им не тратить силы на долгую охоту и всё равно находить пропитание.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едят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падальщикам относятся грифы, гиены и некоторые жуки. У каждого из них свои способы находить еду, но роль в природе похожа.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 ним относится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убирают то, что осталось после других. Благодаря им в природе становится чище, а многие места не превращаются в беспорядок.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Зубы, клювы и лапы помогают добывать еду
</a:t>
            </a:r>
            <a:endParaRPr lang="en-US" sz="249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зубы травоядных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травоядных часто широкие зубы, похожие на природные жернова. Они помогают долго и тщательно перетирать мягкие растительные части, чтобы пища стала удобной для переваривания.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подсказывает меню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смотришь на зубы, клюв, когти и лапы, можно догадаться, чем питается животное. Природа как будто заранее выдаёт каждому нужные инструменты.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клювы птиц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у птиц зависит от пищи. Дятел достаёт насекомых, попугай раскалывает семена, а орёл рвёт мясо, словно прирождённый мастер.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зубы хищников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хищников острые зубы и сильные лапы с когтями. Такие помощники нужны, чтобы поймать добычу, удержать её и справиться с мясом.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цепи: кто кого ест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ест траву и сам становится добычей для других животных. Так он связывает растения и хищников.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Заяц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вырастает на лугу и становится первой пищей в цепи. Она даёт энергию тем, кто ест растения.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Трава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охотится на зайца. Если один участник цепи исчезает, другим становится труднее найти пищу и жить.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Лиса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7325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950" y="1565182"/>
            <a:ext cx="450000" cy="5142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важны для животных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трава, семена и плоды кормят многих животных каждый день. Для травоядных это основа жизни, а для всеядных — надёжная часть меню, когда другой пищи мало.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первая еда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 и сад дают животным не только пищу, но и укрытие. Поэтому растения помогают животным жить спокойно, расти, прятаться и находить корм в нужное время.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живых существ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пищевые цепи начинаются именно с растений. Сначала растение, потом заяц, птица или другое животное. Если убрать растения, вся цепочка станет слабой и короткой.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пищевых цепей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меню животных зимой и летом
</a:t>
            </a:r>
            <a:endParaRPr lang="en-US" sz="2956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изобилие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лесу, на лугу и в саду много корма: ягоды, трава, семена и насекомые. Животные едят чаще и успевают набраться сил. В это время особенно заметно, как оживает природа.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тёплые края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птицы, когда еды становится мало, улетают туда, где теплее и корм легче найти. Они возвращаются весной, когда снова появляется много насекомых, семян и другой пищи.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холод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дни становятся короче, некоторые животные заранее собирают еду. Белка прячет орехи, чтобы потом найти их под снегом. Такие запасы помогают пережить холодные месяцы без голодных приключений.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человеком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часто клюют зёрна и крошки возле домов, школ и площадей. Им подходит еда, которую люди иногда оставляют на земле, поэтому они быстро привыкают к городским местам.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у двора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уличные кошки остаются ловкими охотниками. Они могут подстерегать мелких животных, поэтому им важно место для движения, а людям — бережное и ответственное отношение к ним.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охотятся рядом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не привередничают и могут искать самую разную пищу. Они находят зёрна, остатки еды и даже насекомых, если внимательно осмотрят двор, крышу или мусорную площадку.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— находчивые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 нередко находят крошки, крупинки и зёрна там, где еду хранят неаккуратно. Чистота в доме помогает людям и не даёт мышам лишний повод устраивать пир.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 ищут крошки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одному животному подходит одна еда, а другому — другая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строение тела помогает животному выбирать подходящую пищу и добывать её без лишних усилий.
</a:t>
            </a:r>
            <a:endParaRPr lang="en-US" sz="15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Коала, панда, колибри и морская звезда выбирают совсем разные блюда. Это помогает увидеть: в природе у каждого вида есть свой способ питания.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показывают, как по-разному животные находят и используют пищу.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помощники сада и леса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быстро ловят комаров, мух и других мелких насекомых. Благодаря этому их можно назвать тихими охранниками сада и влажных мест рядом с домом.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ловят вредителей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внимательно осматривают ветки и листья в поисках гусениц и жуков. Они помогают деревьям, уменьшая число насекомых, которые могут повредить листву.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ищут гусениц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ночью ищет жуков, личинок и других мелких вредителей. Под листьями он работает очень старательно, хотя выглядит как колючий клубочек.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не пропустит жука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вылетают вечером и ловят насекомых в воздухе. Их труд почти не видно, но он помогает природе сохранять равновесие и спокойствие.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в сумерках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замечать животных-«едоков» вокруг себя
</a:t>
            </a:r>
            <a:endParaRPr lang="en-US" sz="2897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парке, во дворе или у дома тихо понаблюдай, какие животные рядом. Важно не мешать им и смотреть издалека, чтобы не напугать их.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посмотри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внимание, что делает животное: клюёт ли оно зёрна, грызёт ли орехи, ищет ли крошки или охотится на насекомых. Поведение часто подсказывает, чем оно питается.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Заметь, что они ищут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белки заметны крепкие зубы, у голубя — клюв, у кошки — ловкость и острые когти. Так легче понять, почему каждому животному подходит своя пища.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 вид и еду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ты соотносишь поведение животного и его еду, становится ясно: природа всё устроила очень разумно. Даже маленькая улитка или ворона живут по своим правилам питания.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Сделай вывод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животным нельзя жить без своей пищи
</a:t>
            </a:r>
            <a:endParaRPr lang="en-US" sz="2788" dirty="0"/>
          </a:p>
        </p:txBody>
      </p:sp>
      <p:sp>
        <p:nvSpPr>
          <p:cNvPr id="9" name="Text 1"/>
          <p:cNvSpPr txBox="1"/>
          <p:nvPr/>
        </p:nvSpPr>
        <p:spPr>
          <a:xfrm>
            <a:off x="882780" y="1702038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животному нужна подходящая пища, чтобы расти и набирать силы. Без неё тело развивается хуже, а энергии хватает только на самые простые движения.
</a:t>
            </a:r>
            <a:endParaRPr lang="en-US" sz="1294" dirty="0"/>
          </a:p>
        </p:txBody>
      </p:sp>
      <p:sp>
        <p:nvSpPr>
          <p:cNvPr id="10" name="Text 2"/>
          <p:cNvSpPr txBox="1"/>
          <p:nvPr/>
        </p:nvSpPr>
        <p:spPr>
          <a:xfrm>
            <a:off x="882780" y="116245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Еда помогает расти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07920" y="1702038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нужной еды делает животное уязвимым. Оно может болеть, хуже переносить холод и уже не так уверенно заботиться о потомстве.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07920" y="116245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Появляется риск для здоровья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303426" y="3607319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корма мало, животное быстро слабеет. Ему труднее бегать, летать, плавать и добывать новую пищу, поэтому поиск еды становится ещё важнее.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303426" y="306773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Становится трудно двигаться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528567" y="3607319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пищи совсем не хватает, животное ищет другое место или меняет привычки. Так природа помогает ему выжить в разные времена года.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5528567" y="306773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Нужна новая среда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животных-«едоках»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едят растения, другие — мясо, третьи выбирают и то и другое. Такой выбор зависит от вида, места жизни и того, что легче найти.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рацион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 живут отдельно от растений и друг от друга. Когда меняется одна часть природы, это чувствуют многие другие жители леса, луга или водоёма.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всё связано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зубы, крепкие клювы, когти, лапы и язык — всё это не случайно. Строение тела подсказывает, какую пищу животному удобно добывать и есть.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помогает питаться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разных способов питания, тем устойчивее природа. Каждый вид занимает своё место и помогает сохранять порядок, как умный маленький пазл.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важно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питаются по-разному — и это важно для природы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животного своя еда, своё тело и своё место в природе. Когда мы это понимаем, лес, луг и двор становятся для нас ещё интереснее и понятнее.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2026-05-26T01:09:33Z</dcterms:created>
  <dcterms:modified xsi:type="dcterms:W3CDTF">2026-05-26T01:09:33Z</dcterms:modified>
</cp:coreProperties>
</file>