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учит читать, писать, говорить и понимать друг друга.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всё на свете на уроке русского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мир слов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первокласснику не только читать и писать, но и ясно выражать мысли. На уроке дети знакомятся с буквами, звуками и алфавитом, а ещё учатся замечать, как устроено каждое слово.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звучит, когда человек говорит и слушает. Она помогает быстро обменяться мыслями, задать вопрос, ответить и сразу понять собеседника.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живёт в тетради, книге, на доске и на экране. Она сохраняет мысли надолго, поэтому к ней особенно важно относиться внимательно.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бывает устной и письменной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речи связаны между собой: то, что мы слышим и произносим, можно записать буквами, а потом снова прочитать вслух.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состоит из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несколько слов, которые вместе выражают законченную мысль. По ним можно понять, о ком или о чём идёт речь, и что именно сообщается.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ставят точку, вопросительный знак или восклицательный знак. Первое слово пишется с большой буквы, чтобы текст был аккуратным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слово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человека, животное, игрушку или вещь. Благодаря этому мы сразу понимаем, о ком или о чём идёт речь в разговоре и в тексте.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отвечают за цвет, размер, вкус, форму или настроение. С их помощью описание становится точнее, а воображение легко рисует картинку.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признак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ребёнок, тем легче ему говорить, читать и писать. Богатый словарный запас помогает выбирать точные слова и избегать повторов.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словарь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рассказывают, что делает предмет или человек. Они помогают увидеть движение, работу, игру и делают речь живой, как маленький фильм.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действие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Он появляется в живой речи, когда человек говорит слово вслух.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на письме. Она помогает записать звук в тетради, книге или на доске так, чтобы его можно было прочитать снова.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слышим, а буквы видим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слово по порядку, ему легче подобрать нужные буквы. Так речь и письмо начинают работать вместе, как дружная команда.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звуки бывают гласные и согласные. Гласные звучат свободно, а согласные произносятся с небольшим препятствием во рту.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гласных букв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гласные слышны особенно ясно, будто маленькие колокольчики. Они помогают слову звучать широко и открыто, а на картинке легко показать, как буквы будто шагают друг за другом по дорожке.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 буквы А, О, 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один гласный звучит сильнее остальных. Если его выделить, чтение становится точнее, а сам рисунок напоминает, что именно эта буква помогает услышать слово без ошибки.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гласный сразу заметен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согласные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звучать по-разному: твёрдо или мягко. В одном и том же слове звук меняется, если рядом появляется особая буква или гласный.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обозначает отдельный звук, но помогает показать мягкость согласного. Для первоклассника это маленький, но очень важный помощник в чтении и письме.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подсказывает 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согласные почти всегда стоят рядом с гласными и вместе строят звучание слова. От этого зависит, как слово произносится и как его писать.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любят соседство гласных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звучат звонко, другие — тихо и приглушённо. В русском языке многие из них образуют пары, поэтому важно внимательно вслушиваться в слово.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слоги в слове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вслух и внимательно слушают его звучание. Так легче заметить, сколько в нём частей.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слоге есть один гласный звук. Если посчитать гласные, можно быстро определить число слогов в слове.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гласные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делят на слоги и читают плавно: так удобнее произносить, запоминать и переносить слова без путаницы.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 частям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ударение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голосом сильнее других. Когда ребёнок находит ударный слог, слово становится понятнее, а чтение — увереннее. Иногда именно ударение помогает не перепутать похожие слова и правильно их написать.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слог в слове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изменить значение слова, хотя буквы почти те же самые. За́мок и замо́к читаются по-разному и обозначают разные предметы. Поэтому в русском языке ударение нужно замечать очень внимательно.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слова — два смысла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 звука к записи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звучащее слово превращается в письменное: от произношения к выбору букв.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порядок помогает искать слова в словарях, учебниках и списках без лишней путаницы.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входят в русский алфавит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буквы в тетради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буквы мы видим в книгах и на экране, а письменные выводим рукой в тетради. Они выглядят иначе, но обозначают те же самые звуки и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многие письменные буквы соединяются плавно, словно держатся за руки. Аккуратные линии, ровный наклон и одинаковый размер помогают читать запись без ошибок и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и маленькая буква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большой буквы пишут имена, фамилии, клички животных и названия городов. Так слово сразу показывает, что оно особенное и его надо выделить среди других.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названия предметов, действий и признаков пишутся с маленькой буквы: дом, бегает, красный. Такое правило делает письмо понятным и помогает не перепутать собственные и нарицательные слова.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большой буквы начинается и первое слово в предложении. Это помогает быстро увидеть границу между предложениями и прочитать текст без спешки и путаницы.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текст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тема: о школе, о семье, о природе или о любимой игрушке. Она задаёт разговору направление и не даёт ему разбежаться в разные стороны.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стоят рядом без связи, это ещё не текст. Настоящий текст читается как маленькая история, где всё идёт одно за другим и складывается в общий 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вступление, основная часть и конец. Такая стройность помогает читателю понимать, о чём идёт речь, и не терять нить рассказа.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подбираются предложения, которые связаны по смыслу. Одно говорит начало, другое добавляет важную мысль, а третье поддерживает общий рассказ и делает его цельным.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жанры, которые оживляют урок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звучит коротко, а смысл в ней большой. Она учит замечать важное в жизни и запоминается почти как маленькая подсказка от мудрого друга. На уроке такие фразы часто помогают начать разговор.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 мудрой мыслью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заставляет язык работать старательно и быстро. Сначала слова путаются, а потом начинают звучать отчётливо и дружно. Так тренируются дикция, внимание и умение произносить звуки без спешки.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для чёткой речи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прячет ответ в образах и сравнениях. Ребёнок слушает внимательно, ищет подсказки и радуется, когда разгадка наконец находится. Это почти игра в сыщика, только очень добрую.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Загадка, которая любит секреты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0827" y="1686040"/>
            <a:ext cx="414722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доброй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показывает, что мы замечаем помощь и умеем быть признательными. Оно делает разговор тёплым и помогает людям улыбнуться друг другу.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 свидания» помогают начать и закончить разговор спокойно. Они создают добрую атмосферу на уроке, в коридоре и в библиотеке.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помогает исправить неловкость и сохранить хорошее настроение. Оно учит уважать собеседника и спокойно решать маленькие школьные ситуации.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звучит мягко и вежливо, когда мы просим о помощи или отвечаем на благодарность. С ним даже обычная просьба становится дружелюбнее.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слова и умеет строить предложения, он легче понимает сказки, рассказы и стихи. Герои, события и настроение текста становятся яснее и ближе.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читать книги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открывает дорогу не только к интересному сюжету, но и к смыслу. Чем внимательнее читатель, тем больше он замечает в книге и тем больше узнаёт.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словарь и показывает, как по-разному могут звучать мысли. Новые слова помогают точнее говорить, а знакомые выражения начинают встречаться в разных книгах.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1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внимательно слушать слово и замечать, какие звуки в нём спрятаны. Это помогает не пропускать важные детали и увереннее читать.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звуки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ответы делают речь ясной и связной. Ребёнок учится не только называть слово, но и объяснять мысль так, чтобы его легко поняли.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полными предложениями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Слоговое чтение помогает произносить слово плавно, без лишних остановок. Так легче прочитать длинное слово и понять его целиком.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по слогам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буквы, аккуратные соединения и чистая тетрадь помогают самому ученику читать свою запись. А учителю и родителям становится всё понятно без расшифровки.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узнавать буквы в печатном и письменном виде, чтобы не путать похожие знаки. Тогда чтение и письмо становятся спокойнее и точнее.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буквы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1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звуки, буквы, слова и предложения, а вместе с ними — чтение, письмо и общение. Внимательный первоклассник быстро замечает, как язык помогает понимать мир и учиться с интересом.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открывает дорогу к знаниям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2026-05-21T15:24:01Z</dcterms:created>
  <dcterms:modified xsi:type="dcterms:W3CDTF">2026-05-21T15:24:01Z</dcterms:modified>
</cp:coreProperties>
</file>