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скрыт целый живой мир — стоит только присмотреться.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нас под ногами?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смотреть под землю?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вода, корни и маленькие жители земли работают вместе каждый день. Без этого подземного мира растениям было бы труднее расти, а природе — оставаться живой и богатой.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слой земли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тонкий верхний слой земли, в котором укореняются растения. В нём живут и крошечные животные, которым хватает места даже в маленькой горсти земли.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она складывается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песок, глина, перегной, вода и воздух. Каждый из этих компонентов важен: одни делают землю рыхлой, другие помогают удерживать влагу и питание.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тёмная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почва часто кажется более богатой и плодородной. Обычно в ней больше перегноя — остатков растений и животных, которые постепенно превращаются в питательные вещества.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растениям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почве корни легко находят воду и нужные вещества. Поэтому растения растут крепче, а земля выглядит живой и по-настоящему полезной.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очень маленьких кусочков камней. Они бывают разных размеров, поэтому одна земля сыпучая и лёгкая, а другая плотная и почти не рассыпается.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перегной — это следы растений и животных, которые со временем разложились. Именно он делает землю богаче и помогает растениям получать питание.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почвы остаются крошечные пустоты. В них находится вода и воздух, без которых корням и маленьким обитателям земли было бы трудно жить.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почва рыхлая и быстро пропускает воду. Глинистая — более липкая и удерживает влагу дольше. Чернозём особенно ценят за его плодородие.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земле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прокладывают ходы, перемешивают землю и делают её рыхлой. После их работы почва становится легче для воздуха, воды и корней растений.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постоянно что-то двигают, тащат и перестраивают. Так они помогают перемешивать частицы почвы и оставляют в ней маленькие проходы.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прячутся в земле, где им безопаснее, чем на поверхности. Там они растут, а иногда ещё и помогают разлагать остатки растений.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Микробов слишком малы, чтобы увидеть их без приборов, но их очень много. Они разлагают листья, траву и корни, возвращая питательные вещества в почву.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работают под землёй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растение в земле, чтобы ветер не мог его легко вырвать. Чем сильнее и разветвлённее корневая система, тем надёжнее стоит растение.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растение впитывает воду из почвы. Вместе с ней оно получает минеральные вещества, которые нужны для роста, листьев, цветов и плодов.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травы корни обычно тонкие и короткие, а у деревьев — длинные и широко разветвлённые. У каждого растения своя подземная сеть для питания.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трубочки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работают как маленькие трубочки, по которым вода и питательные вещества движутся к стеблю и листьям. Без такой системы растениям было бы очень трудно 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почвой лежат камни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горные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слоем почвы находятся твёрдые камни и горные породы. Одни из них плотные, как гранит, другие более рыхлые, как песчаник.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 холод очень постепенно изменяют камни. Они трескаются, крошатся и становятся всё меньше и мягче.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камни разрушаются совсем мелко, из их частиц начинается образование новой почвы. Так земля под ногами меняется очень долго, но непрерывно.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камни превращаются в песок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трещинах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попадает в трещины камня, а потом замерзает, она расширяется. Трещины становятся больше, и камень начинает понемногу раскалываться.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 и холод не торопятся, но действуют постоянно. Они постепенно стирают поверхность камней, как будто очень медленно шлифуют 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тоже участвуют в этом процессе. Они проникают в трещины, расширяют их и помогают камню разрушаться на мелкие частицы.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под землю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дождевой воды сразу остаётся на поверхности, а часть начинает впитываться в землю. Она медленно проходит вниз через почву и мелкие пустоты.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вода заполняет промежутки между частицами земли и камней. Такая вода называется подземной, и она может долго храниться под землёй.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подземную воду из колодцев и скважин. Она очень важна там, где нужно пить, поливать растения или запасать воду на будущее.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и насекомые живут под землёй
</a:t>
            </a:r>
            <a:endParaRPr lang="en-US" sz="318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крота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почти не видит, зато отлично роет землю. Он делает длинные ходы, по которым легко передвигается в поисках пищи. В его подземном доме сухо, тихо и безопасно, даже если на поверхности шумит ветер.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нора суслика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 устраивает нору с несколькими ходами и камерами. Там можно спрятаться от холода, дождя и хищников. Для маленького жильца это почти подземная квартира, только без дверного звонка.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жизни в земле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иногда находят отпечатки листьев, раковин и других частей растений или животных. Они похожи на природные снимки, которые сохранились в камне очень-очень давно.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слоях земли скрываются кости, зубы или раковины древних существ. Такие находки помогают учёным понять, кто жил на Земле миллионы лет назад и как выглядели эти животные.
</a:t>
            </a:r>
            <a:endParaRPr lang="en-US" sz="1306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рассказывает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окаменелостям можно узнать, каким был климат, росли ли рядом леса и было ли море. Получается, земля умеет хранить историю лучше любой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бывает разной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земле больше песка, в другой — глины, а где-то много перегноя. От этого меняются цвет, рыхлость и способность удерживать воду, словно у каждой почвы свой характер.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земля часто выглядит самой богатой, потому что в ней много питательных веществ и остатков растений. Такая почва обычно лучше подходит для роста трав, овощей и деревьев.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или глина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песчаная почва быстро пропускает воду и легко рассыпается в руках. Глинистая, наоборот, липкая и плотная, поэтому вода в ней задерживается намного дольше.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дождя
</a:t>
            </a:r>
            <a:endParaRPr lang="en-US" sz="326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смачивает верхний слой земли. Почва темнеет, становится мягче и тяжелее, а на самых ровных местах могут появиться лужи.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впитывается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медленно уходит между частицами почвы. Она проходит глубже, как будто ищет тайные коридоры под землёй.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пьют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начинают втягивать влагу из влажной почвы. Так трава, цветы и деревья получают воду, без которой им было бы трудно расти.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вода уходит ниже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слишком много, она просачивается ещё глубже. Там она пополняет запасы подземной воды и ждёт своего часа.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подземное пространство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под землёй строят метро и туннели, чтобы люди могли быстрее добираться до нужных мест. Такие дороги помогают экономить время и не мешают движению наверху.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Подвалы, склады и хранилища тоже часто делают под землёй. Там удобно держать продукты, вещи и оборудование, потому что в таких местах обычно прохладнее и спокойнее.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богатств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недр земли добывают уголь, соль, нефть, газ и руды. Эти природные богатства нужны человеку для отопления, электричества, работы транспорта и производства разных материалов.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пространство используют и для укрытий, и для специальных сооружений. Оно помогает человеку создавать надёжные, прочные места, которые защищены от ветра и сильных перепадов погоды.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железной руды получают металл, из которого делают машины, инструменты, рельсы и множество других нужных вещей. Без неё современная жизнь была бы гораздо сложнее.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используют для изготовления стекла, а ещё в строительстве. Он кажется простым, но без него не обойтись в домах, окнах и многих дорогах.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кирпичи, посуду и разные поделки. Она мягкая, когда влажная, и становится твёрдой после обжига, поэтому так полезна людям.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дают тепло и энергию, а ещё помогают производить топливо и материалы. Эти богатства нужно добывать осторожно, потому что они не бесконечны.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почву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портится, когда в неё попадают стекло, пластик и другой мусор. Чистая земля лучше пропускает воду, помогает растениям расти и не вредит животным.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удерживают почву корнями, поэтому она меньше размывается дождём и ветром. Когда леса вырубают без меры, земля становится слабее и беднее.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землю техникой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 может сильно уплотнять почву. Тогда воде и воздуху труднее попасть внутрь, а корням растений — свободно расти и дышать.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траву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защищают землю от разрушения и помогают ей оставаться живой. Даже небольшой зелёный островок работает как щит для почвы и её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опыт с землёй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3589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Насыпаем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 немного сухой земли в прозрачную банку. Лучше взять почву из сада или двора, чтобы потом рассмотреть её части.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29452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воду и встряхиваем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Налей воду, закрой банку крышкой и хорошо потряси её. Вода перемешает всё содержимое, и почва станет похожа на мутный суп.
</a:t>
            </a:r>
            <a:endParaRPr lang="en-US" sz="1735" dirty="0"/>
          </a:p>
        </p:txBody>
      </p:sp>
      <p:sp>
        <p:nvSpPr>
          <p:cNvPr id="10" name="Text 3"/>
          <p:cNvSpPr txBox="1"/>
          <p:nvPr/>
        </p:nvSpPr>
        <p:spPr>
          <a:xfrm>
            <a:off x="5531575" y="1736099"/>
            <a:ext cx="2390100" cy="13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слои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частицы осядут по-разному. Снизу будет песок, выше — более мелкие частицы, а наверху заметны остатки растений.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жители почвы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труженики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маленьком комочке земли живут миллионы микробов. Их не видно глазом, но они трудятся без выходных. Они разлагают листья, траву и корни, превращая их в вещества, которые нужны растениям для роста.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почва становится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микробов почва получает новые питательные вещества. Из-за этого растениям легче расти, а земля дольше остаётся плодородной. Можно сказать, что микробы — очень маленькие, но важные помощники всей природы.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тайны под ногами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лежат разные слои почвы, песка и камней. Каждый слой хранит свою историю и помогает понять, как менялась земля много лет подряд.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скрываются корни растений, черви, насекомые и микробы. Вместе они делают почву рыхлой, полезной и удобной для жизни многих существ.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вода не исчезает, а уходит вглубь между частицами земли и камней. Так под землёй образуются запасы, которые потом используют люди и растения.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можно найти следы древней жизни: отпечатки листьев, раковины и кости. Эти находки словно маленькие подсказки из очень далёкого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 ногами — совсем не пустой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кипит тихая, но очень важная жизнь: там есть почва, вода, камни, корни и маленькие помощники природы. Беречь этот мир — значит заботиться о будущем всей Земли.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2026-05-25T17:49:22Z</dcterms:created>
  <dcterms:modified xsi:type="dcterms:W3CDTF">2026-05-25T17:49:22Z</dcterms:modified>
</cp:coreProperties>
</file>