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Kinder wohnen verschieden: тема урока немецкого языка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живут по-разному: учим немецкие слова о доме и комнате.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уроке говорить о доме и комнате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жилья понятна второклассникам: дом, комната и знакомые вещи уже есть в их жизни. На этом материале легко учить короткие фразы, называть предметы и сравнивать жилища без сложной грамматики.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00" y="2077064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5" y="2801706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немецкие слова по теме дома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Haus — это дом, где живёт семья. Слово короткое и очень наглядное, поэтому его легко запомнить. Им удобно начинать простые фразы о своём жилье.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Wohnung обозначает квартиру в большом доме. Это слово помогает рассказать, где именно живёт ребёнок. Оно часто встречается в простых предложениях с глаголом wohnen.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Zimmer — комната, самое важное слово для рассказа о личном пространстве. Дети могут назвать свою комнату и показать, что в ней находится рядом с ними каждый день.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Tisch и der Stuhl — предметы, которые есть почти в каждой комнате. Они нужны для уроков, игр и рисования. Эти слова легко соединяются с короткими предложениями.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 стул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Bett и das Fenster помогают представить комнату живо и понятно. Кровать связана со сном, а окно — со светом и видом на улицу. С ними легко строить первые описания.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и окно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комнате обычно стоит кровать, рядом — стол и стул. Здесь ребёнок спит, делает уроки и хранит свои вещи. Если добавить окно и свет, комната сразу выглядит по-домашнему и очень знакомо.
</a:t>
            </a:r>
            <a:endParaRPr lang="en-US" sz="1097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Уютное место для сна и учёбы
</a:t>
            </a:r>
            <a:endParaRPr lang="en-US" sz="140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полу могут лежать игрушки, а на полке — книги и тетради. У шкафа своё важное место: в нём живёт одежда, а не чудеса, хотя школьнику иногда кажется иначе. Так комната становится удобной для жизни.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полу и порядок на полке
</a:t>
            </a:r>
            <a:endParaRPr lang="en-US" sz="1259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картинки хорошо подходит светлая комната с окном, кроватью и столом. На полу можно показать несколько игрушек, чтобы сразу было видно: это пространство ребёнка, где можно и учиться, и отдыхать, и играть.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комната у окна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ребёнка: что в ней бывает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Haus означает отдельный дом. Обычно у него есть свой вход, а рядом может быть двор или сад. Это слово помогает просто назвать место, где живёт семья.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Wohnung — это квартира внутри большого дома. Рядом живут соседи, а окна выходят на улицу или во двор. Такое слово особенно удобно для коротких ответов о своём жилье.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важны простые модели: Ich wohne im Haus. Ich wohne in einer Wohnung. Они звучат понятно и помогают сразу использовать новое слово в речи без лишних трудностей.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и дом: разные слова для жизни людей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снаружи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иллюстрации можно показать дом с крышей, дверью и окнами. Рядом удобно разместить многоэтажный дом, чтобы дети сразу заметили разные варианты жилья и сравнили их без длинных объяснений.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и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das Haus, die Wohnung, das Zimmer, die Tür, das Fenster помогают увидеть разницу между целым домом и его частью. Так картинка становится понятной даже без большого текста.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wohne im Haus. Ich wohne in einer Wohnung. Эти фразы очень короткие и помогают сказать главное: где именно живёт ребёнок. Их легко читать хором и повторять по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habe ein Zimmer. Das ist mein Bett. Такие предложения знакомят с простым порядком слов и показывают, как назвать свою комнату и важные предметы в ней без лишних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образцы речи удобно соединять с картинкой и жестом. Тогда ребёнок не просто повторяет фразу, а сразу понимает её смысл и может сказать о себе.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 том, где живёт ребёнок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237" y="1392109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00" y="2781486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237" y="3484420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37" y="4181428"/>
            <a:ext cx="50557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 доме и их немецкие названия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Küche и das Bad — важные комнаты в доме. Они нужны каждый день, поэтому слова легко запоминаются. Ребёнок быстро понимает, где готовят еду и где умываются.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ванная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Fenster и die Tür — самые узнаваемые части дома. Через окно в комнату попадает свет, а дверь помогает входить и выходить. Эти слова легко показать на картинке.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дверь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Lampe освещает комнату и делает её удобной для чтения и уроков. Слово короткое и понятное, а предмет знаком каждому ребёнку, поэтому его просто выучить.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Zimmer особенно важно для младших школьников. Они могут назвать свою комнату, любимый уголок и предметы рядом. Это слово помогает говорить о личном пространстве совсем просто.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темы жилья легко связать с реальными вещами дома и в школе. Когда ребёнок видит предмет, он быстрее запоминает немецкое слово и начинает использовать его в речи.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предметы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признаки комнаты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groß, klein, hell, sauber и gemütlich помогают описать комнату очень коротко. Ребёнок может сразу сказать, какой она кажется ему по размеру, свету и настроению.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rot, blau, grün, gelb и weiß делают описание точнее. Они нужны, чтобы назвать цвет стены, мебели, занавесок или любимой игрушки без длинного рассказа.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легко запомнить: Mein Zimmer ist klein. Das Fenster ist groß. Die Wand ist weiß. Такие фразы звучат понятно и подходят для второго класса.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одно прилагательное и один цвет, описание станет живым. Ребёнок учится замечать детали вокруг себя и говорить о комнате по-немецки уверенно и 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дети часто живут в квартире или в многоэтажном доме. Рядом есть улицы, магазины и остановки, а за окном видно много окон и домов. По-немецки это die Stadt и die Straße.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городе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чаще встречается дом с двором или садом. Возле него больше пространства, а вокруг видны деревья и дорога. Такие картинки помогают запомнить слова das Dorf и der Garten без длинных объяснений.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 садом в деревне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жить в городе или в деревне, но всем нужен свой уютный уголок. На иллюстрации удобно сравнить большой дом и дом с садом, чтобы показать: жильё бывает разным, а важным остаётся одно — дом для жизни.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места, одна идея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деревня: где живут дети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12" y="4181428"/>
            <a:ext cx="393225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разных домов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дома есть дверь: через неё люди входят и выходят, а жильё становится настоящим. По-немецки это die Tür — слово короткое и очень удобное для первых фраз.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вход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дают свет и позволяют смотреть наружу. Слово das Fenster легко запомнить, потому что окно есть почти в каждом доме, квартире и даже в детской комнате.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окна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защищает дом от дождя, снега и ветра. По-немецки das Dach помогает детям назвать важную часть дома и понять, почему жильё остаётся тёплым и сухим.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крыша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держат дом и делают его крепким. Слово die Wand помогает увидеть, что дом — это не только красивый вид снаружи, но и надёжное место внутри.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стены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любого дома — дать людям место для сна, отдыха и игры. Даже если дома разные, das Haus всегда остаётся уютным и нужным для семьи.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жизни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короткий рассказ о доме на немецком языке
</a:t>
            </a:r>
            <a:endParaRPr lang="en-US" sz="2129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простого ответа о месте жизни к короткому описанию комнаты и любимого уголка.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12" y="4181428"/>
            <a:ext cx="39322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вещи в детской комнате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делают детскую комнату живой и весёлой. По-немецки das Spielzeug подходит для любых любимых вещей: кубиков, машинок, кукол и мягких зверят на полу или на полке.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помогают не только читать, но и учиться. Слово das Buch легко связать с картинками, сказками и учебными текстами, которые дети видят каждый день дома и в школе.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— важная вещь для младшего школьника. Das ist der Ranzen звучит просто и удобно, потому что именно там лежат тетради, пенал и всё, что нужно на уроках.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ручки и фломастеры помогают рисовать и писать. Слово der Bleistift можно показать рядом с пеналом, чтобы детям было легче запомнить его значение и звучание.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делают комнату местом для отдыха и дружбы. Das Spiel — короткое слово, которое помогает сказать, что в детской можно не только учиться, но и играть.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дверь и свет в доме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дверь сразу показывают, что перед нами дом или комната. Слова das Fenster и die Tür дети легко узнают на рисунке, а das Licht помогает описать тёплую, светлую атмосферу.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окно в комнату попадает дневной свет, а дверь соединяет дом с улицей и двором. На картинке хорошо смотрится дом с открытой дверью, большим окном и уютным светом внутри.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порядок в доме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 простое: вещи должны лежать на своих местах. Слово sauber напоминает, что чистая комната приятнее для игр, отдыха и спокойной работы за столом.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правило связано с аккуратностью. Слово ordentlich помогает сказать, что в комнате всё устроено понятно: игрушки убраны, проход свободен, а нужные вещи легко найти.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 — безопасность. Слово sicher важно, когда нужно закрыть окна и двери или не оставлять предметы на полу, чтобы дома было спокойно и удобно.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называет дом или квартиру: Das ist mein Haus. Такое предложение короткое, понятное и отлично подходит для первого ответа на уроке.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говорят о своём доме на немецком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сказать о комнате: Das ist mein Zimmer. Эта фраза помогает назвать личное пространство и показать, что ребёнок уже умеет рассказывать о себе.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удобно указать на предметы: Hier ist mein Bett. Hier ist mein Tisch. Указательное слово hier делает речь наглядной и очень простой для запоминания.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добавить своё отношение: Ich mag mein Zimmer. Так короткий рассказ становится живым, а ученик показывает, что умеет говорить не только о вещах, но и о своих чувствах.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дом стоит рядом с улицей, и в его окнах зажигается вечерний свет. Внутри одной квартиры живёт семья, а за окном видны другие дома и машины. Такое изображение помогает показать слово die Wohnung и жизнь в городе.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городе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небольшого дома есть крыша, дверь и зелёный сад рядом. Дети могут играть во дворе, а взрослые отдыхать возле цветов. На такой картинке удобно показать слова das Haus, der Garten и das Land.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 садом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комнаты стоит кровать, стол и лампа, а на стене висит рисунок. Здесь ребёнок учится, играет и отдыхает после школы. Такая сцена помогает связать слова das Zimmer и gemütlich с уютной домашней атмосферой.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комната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 разных странах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12" y="4181428"/>
            <a:ext cx="393225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лучше всего запоминаются во 2 классе
</a:t>
            </a:r>
            <a:endParaRPr lang="en-US" sz="2102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Haus и Zimmer легко запомнить, потому что они короткие и часто встречаются в речи. Такие слова удобно повторять вслух, не спотыкаясь о длинные окончания.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 и Tisch дети узнают сразу, потому что эти предметы есть почти в каждом доме. Слово лучше закрепляется, когда ученик может показать вещь рукой.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рядом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Tür и Fenster помогают назвать части дома, которые видно с первого взгляда. Эти слова особенно полезны, когда нужно описать комнату или найти знакомый предмет на картинке.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и выход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Küche и Bad знакомы детям по повседневной жизни. Они легко связываются с реальными местами дома, поэтому быстро превращаются в понятные и полезные слова.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дома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запоминается слово, если сразу сказать короткую фразу: Das ist mein Zimmer. Так ребёнок соединяет название предмета и маленькое предложение без лишней сложности.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фраза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дом и чужую комнату нужно уважать так же, как свои вещи. Без разрешения нельзя открывать шкафы, брать игрушки или переставлять предметы на столе.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чувствовать себя гостем, а не хозяином. Hallo, Bitte и Danke делают общение спокойным и дружелюбным, особенно когда ребёнок приходит в гости.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бережно относится к чужому дому, он показывает хорошие манеры. Такая привычка важна и дома, и в школе, и в любой другой семье.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чужому дому и чужой комнате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Kinder wohnen verschieden — и это нормально
</a:t>
            </a:r>
            <a:endParaRPr lang="en-US" sz="2118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дома бывают разными, но у всех детей есть своё место для жизни, игры и отдыха. Слова das Haus, die Wohnung, das Zimmer и das Fenster помогают говорить об этом просто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2026-05-20T18:11:58Z</dcterms:created>
  <dcterms:modified xsi:type="dcterms:W3CDTF">2026-05-20T18:11:58Z</dcterms:modified>
</cp:coreProperties>
</file>