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 dass и weil: запятая, порядок слов, точность речи.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Grammatik wiederholen: dass und weil
</a:t>
            </a:r>
            <a:endParaRPr lang="en-US" sz="264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союзы помогают точно передавать мысли и причины, а ещё часто встречаются в заданиях, диалогах и тестах. Если понимать их значение и порядок слов, писать по-немецки становится заметно легче.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семикласснику нужны dass и weil
</a:t>
            </a:r>
            <a:endParaRPr lang="en-US" sz="2783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dass: значение и употребление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dass вводит придаточное предложение, которое передаёт содержание мысли, сообщения или оценки: я думаю, что…, он говорит, что…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dass часто стоят глаголы sagen, denken, wissen, glauben, meinen. Они показывают, что речь идёт не о причине, а о сообщаемом факте.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Ich glaube, dass heute die Klassenarbeit ist. Здесь dass соединяет главную часть с тем, о чём именно сообщается.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weil: причина и объяснение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weil отвечает на вопрос warum? и объясняет, почему происходит действие, состояние или событие. Он часто связан с привычными школьными и бытовыми ситуациями.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Ich bleibe zu Hause, weil ich krank bin. Wir gehen früh nach Hause, weil der Unterricht vorbei ist. Причина всегда делает высказывание точнее и понятнее.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используется dass, а где weil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союза встречаются в коротких школьных фразах, но служат разным смысловым задачам.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dass чаще вводит содержание сообщения, а weil — объяснение причины и ответ на warum?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примеров по теме грамматики немецкого языка, 7 класс
</a:t>
            </a:r>
            <a:endParaRPr lang="en-US" sz="73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 в придаточном предложении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союзом и глаголом могут стоять подлежащее, дополнения и обстоятельства: Ich weiß, dass du morgen Zeit hast. Er bleibt zu Hause, weil er Fieber hat.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dass и weil сказуемое в придаточном предложении ставится в самый конец. Это правило одинаково для обоих союзов и легко проверяется в каждом примере.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699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Конечная позиция глагола — главный признак придаточного предложения. Если сказуемое стоит не в конце, предложение построено неверно.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155870"/>
            <a:ext cx="3377400" cy="13360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союзов dass и weil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увидеть различие по значению и общему правилу построения предложения.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 — в смысле: dass передаёт сообщение, weil показывает причину. Правило порядка слов одинаковое.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грамматики немецкого языка, 7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построить предложение с dass или weil
</a:t>
            </a:r>
            <a:endParaRPr lang="en-US" sz="2733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выбора союза и проверки порядка слов в придаточной части.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11300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обязательная запятая стоит перед dass и weil.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знак всегда отделяет главную часть от придаточной и помогает быстро увидеть границу сложного предложения.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немецкой пунктуации в школьной грамматике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семиклассников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ошибаются в порядке слов и пишут глагол не в конце: Ich weiß, dass du kommst morgen. Ещё одна ошибка — смешение dass и das.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нередко забывают запятую перед придаточной частью. Такие ошибки особенно заметны в коротких предложениях с простыми и знакомыми словами.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частые ошибки в теме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появляются в коротких предложениях с знакомой лексикой и простыми глаголами.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трудность — порядок слов; затем идут выбор союза и пунктуация. Именно эти правила стоит повторять в первую очередь.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теме, составлено для повторения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834837"/>
            <a:ext cx="75969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dass после глаголов речи и мысли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предложения помогают точно передать чужие слова или своё мнение: Sie sagt, dass sie heute keine Hausaufgaben hat. Wir wissen, dass morgen ein Test ist.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699665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главной части есть глагол речи, знания или мнения, полезно сразу искать придаточную часть с dass и проверять, стоит ли сказуемое в конце.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глаголов sagen, erzählen, meinen, glauben и wissen союз dass вводит содержание сообщения, мысли или оценки, а не объясняет причину события.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weil для причин в повседневной речи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00" y="232558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weil отвечает на вопрос warum? и показывает причину действия. Он связывает поступок, состояние или событие с его объяснением в одной фразе.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190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и дома weil часто встречается в ситуациях опоздания, усталости, болезни, плохой погоды или изменения планов. Поэтому его легко использовать в повседневной речи.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55451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помогают запомнить модель: Ich komme später, weil der Bus zu spät ist. Anna lernt zu Hause, weil sie krank ist.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078775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коротких письменных ответах weil делает высказывание точнее: сначала называется действие, затем объясняется, почему оно происходит именно так.
</a:t>
            </a:r>
            <a:endParaRPr lang="en-US" sz="100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между dass и weil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 вопросе: сообщает ли придаточная часть мысль или объясняет причину.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324423"/>
            <a:ext cx="3377400" cy="10678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 переводом и пояснением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60325" y="17776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видно, что dass передаёт содержание мысли, а weil указывает на причину и требует глагол в конце.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5575" y="28684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конструкции строятся по одной схеме, но смысл союза меняет значение всего предложения.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74075" y="3959212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 теме грамматики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8025" y="1571641"/>
            <a:ext cx="2374200" cy="14954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2400" y="1604295"/>
            <a:ext cx="2245200" cy="143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469575" y="3272525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как причина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 идёт дождь, и ученик решает не выходить из дома. В предложении с weil важен именно этот мотив: действие происходит из-за погоды. Ситуация остаётся одной и той же, но акцент падает на причину.
</a:t>
            </a:r>
            <a:endParaRPr lang="en-US" sz="895" dirty="0"/>
          </a:p>
        </p:txBody>
      </p:sp>
      <p:sp>
        <p:nvSpPr>
          <p:cNvPr id="10" name="Text 2"/>
          <p:cNvSpPr txBox="1"/>
          <p:nvPr/>
        </p:nvSpPr>
        <p:spPr>
          <a:xfrm>
            <a:off x="5674200" y="3285480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как сообщение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 же ученик может просто сообщить о погоде другу. Тогда подходит dass: он не объясняет поступок, а передаёт информацию. Один и тот же дождь превращается то в причину, то в факт сообщения.
</a:t>
            </a:r>
            <a:endParaRPr lang="en-US" sz="895" dirty="0"/>
          </a:p>
        </p:txBody>
      </p:sp>
      <p:sp>
        <p:nvSpPr>
          <p:cNvPr id="11" name="Text 3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ситуации — два смысла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сложного предложения с придаточным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модели начинаются одинаково, но выбор союза задаёт смысл: сообщение или причина.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 остаётся неизменным для dass и weil, поэтому сначала нужно выбрать смысл, а затем проверить форму предложения.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Синтаксическая схема темы, учебный материал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памятка по теме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25" y="207073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dass используется, когда нужно передать мысль, сообщение или факт. Его удобно переводить как «что» и искать после глаголов речи или знания.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358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weil вводит причину и отвечает на вопрос warum?. Он помогает объяснить действие, состояние или решение в одной связной фразе.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076692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dass и weil обязательно ставится запятая. Она отделяет главную часть предложения от придаточной и помогает быстро увидеть границу между ними.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739200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придаточном предложении сказуемое стоит в самом конце. Это правило работает одинаково для обоих союзов и особенно важно в письменных заданиях.
</a:t>
            </a:r>
            <a:endParaRPr lang="en-US" sz="100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488300" cy="6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ситуации для тренировки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0625" y="1771400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задание, погода и контрольная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темы легко превратить в короткие фразы с dass и weil. В них удобно показывать, что именно сообщается, а что объясняется как причина.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911675" y="3160063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Опоздание, болезнь и планы на выходные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ситуации близки семиклассникам и часто встречаются в упражнениях, диалогах и мини-сочинениях. Они помогают тренировать запятую, порядок слов и выбор союза.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придаточная часть сообщает мысль, выбираем dass; если объясняет причину, выбираем weil. Запятая и глагол в конце помогают построить предложение правильно и без ошибок.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dass и weil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2026-05-25T02:32:16Z</dcterms:created>
  <dcterms:modified xsi:type="dcterms:W3CDTF">2026-05-25T02:32:16Z</dcterms:modified>
</cp:coreProperties>
</file>