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страны: карта мира и её главные части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устроена карта мира и чем отличаются материки и 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географии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часть света и страна — не одно и то же. Разберём, как устроена политическая карта мира, почему границы важны и как страны связаны с материками и столицами.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самый большой материк планеты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около 54 млн км² и покрывает примерно треть всей суши Земли. По площади она заметно превосходит остальные материки и объединяет огромные пространства от Атлантики до Тихого океана.
</a:t>
            </a:r>
            <a:endParaRPr lang="en-US" sz="903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Евразии находятся самые населённые страны мира — Китай, Индия и Россия. Здесь сосредоточены крупнейшие города, транспортные узлы и районы с очень высокой плотностью населения.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материка крайне разнообразны: на севере есть арктические пустыни, в умеренных широтах — леса и степи, а в центральных и южных районах — пустыни и высокие горы.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Евразии находятся Гималаи — величайшая горная система Земли. Здесь расположена Джомолунгма, или Эверест, высотой 8848 метров, самая высокая вершина планеты.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помогает увидеть, как один материк может объединять разные страны, климатические пояса и ландшафты. Это хороший пример связи природы, населения и политической карты.
</a:t>
            </a:r>
            <a:endParaRPr lang="en-US" sz="9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материков мира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суши между материками и помогает сравнить их размеры визуально.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резко выделяется по площади, а Австралия остаётся самым маленьким материком; остальные материки заметно уступают 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данные по площади материков; округление долей до целых процентов.
</a:t>
            </a:r>
            <a:endParaRPr lang="en-US" sz="5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жаркого климата и природных контрастов
</a:t>
            </a:r>
            <a:endParaRPr lang="en-US" sz="2223" dirty="0"/>
          </a:p>
        </p:txBody>
      </p:sp>
      <p:sp>
        <p:nvSpPr>
          <p:cNvPr id="13" name="Text 2"/>
          <p:cNvSpPr txBox="1"/>
          <p:nvPr/>
        </p:nvSpPr>
        <p:spPr>
          <a:xfrm>
            <a:off x="323725" y="1702375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второй по площади материк Земли, около 30,3 млн км². На её территории расположены более 50 государств, поэтому политическая карта материка очень насыщенная и разнообразная.
</a:t>
            </a:r>
            <a:endParaRPr lang="en-US" sz="848" dirty="0"/>
          </a:p>
        </p:txBody>
      </p:sp>
      <p:sp>
        <p:nvSpPr>
          <p:cNvPr id="14" name="Text 3"/>
          <p:cNvSpPr txBox="1"/>
          <p:nvPr/>
        </p:nvSpPr>
        <p:spPr>
          <a:xfrm>
            <a:off x="323725" y="2369149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Африки по площади — Алжир. Самая населённая — Нигерия. Эти примеры показывают, что большая территория и большое число жителей не всегда совпадают в одной стране.
</a:t>
            </a:r>
            <a:endParaRPr lang="en-US" sz="808" dirty="0"/>
          </a:p>
        </p:txBody>
      </p:sp>
      <p:sp>
        <p:nvSpPr>
          <p:cNvPr id="15" name="Text 4"/>
          <p:cNvSpPr txBox="1"/>
          <p:nvPr/>
        </p:nvSpPr>
        <p:spPr>
          <a:xfrm>
            <a:off x="323725" y="3035923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находятся пустыня Сахара, река Нил, влажные экваториальные леса и обширные саванны. Такой набор природных зон делает материк одним из самых контрастных на планете.
</a:t>
            </a:r>
            <a:endParaRPr lang="en-US" sz="831" dirty="0"/>
          </a:p>
        </p:txBody>
      </p:sp>
      <p:sp>
        <p:nvSpPr>
          <p:cNvPr id="16" name="Text 5"/>
          <p:cNvSpPr txBox="1"/>
          <p:nvPr/>
        </p:nvSpPr>
        <p:spPr>
          <a:xfrm>
            <a:off x="323725" y="3702697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Африку проходят экватор, тропики и нулевой меридиан. Это помогает изучать материк по географической сетке и объясняет различия климата, растительности и условий жизни людей.
</a:t>
            </a:r>
            <a:endParaRPr lang="en-US" sz="850" dirty="0"/>
          </a:p>
        </p:txBody>
      </p:sp>
      <p:sp>
        <p:nvSpPr>
          <p:cNvPr id="17" name="Text 6"/>
          <p:cNvSpPr txBox="1"/>
          <p:nvPr/>
        </p:nvSpPr>
        <p:spPr>
          <a:xfrm>
            <a:off x="323725" y="4369461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важна для понимания связи между природой и расселением людей: в жарких и засушливых районах население размещается неравномерно, а у рек и в более влажных областях — гуще.
</a:t>
            </a:r>
            <a:endParaRPr lang="en-US" sz="8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площади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страны-гиганты и помогает увидеть, на каких материках они расположены.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расположены на разных материках. Площадь страны не связана напрямую с её населением или уровнем развития.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справочные географические данные о площади государств.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больших пространств и крупных рек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протянулась от арктических районов до более тёплых южных областей. На материке встречаются леса, горы, озёра и большие равнины, что делает его природно очень разнообразным.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Кордильеры, Великие озёра и Миссисипи — важнейшие природные ориентиры материка. Они влияют на размещение населения, транспортные связи и хозяйственную деятельность в разных частях Северной Америки.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крупные города чаще возникают у побережий, рек и в районах с более мягким климатом. Там удобнее жить, строить дороги и развивать промышленность.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расположены Канада, США, Мексика и страны Центральной Америки. Их территории, население и природные условия заметно различаются, но они связаны общим географическим положением.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появляется на политической карте мира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территория становится признанным государством и попадает на карту.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Амазонка, Анды и влажные леса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низменность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известна Амазонкой — самым полноводным водным потоком Земли. В Амазонской низменности расположен крупнейший тропический лес мира, важный для природы всей планеты.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ось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весь материк с севера на юг тянутся Анды. Эта горная система влияет на климат, высотную поясность и расселение людей, а также делает рельеф очень выразительным.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крупнейших государств Южной Америки относятся Бразилия, Аргентина, Перу, Колумбия и Чили. Они различаются по площади, численности населения и природным условиям.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материка основными языками являются испанский и португальский. Это связано с историей освоения региона и помогает понять культурное единство части государств.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важна как материк влажных лесов, больших рек и высоких гор. Здесь особенно хорошо видно, как природные условия формируют хозяйство и размещение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мира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страны с разной площадью и показывает, где сосредоточено больше всего людей.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по территории страны не всегда самые населённые. На численность влияют климат, условия жизни и освоенность территории.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данные; значения округлены до ближайших миллионов человек.
</a:t>
            </a:r>
            <a:endParaRPr lang="en-US" sz="5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много стран на небольшой территории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на сравнительно небольшой площади живёт очень много людей. Здесь рядом расположены крупные города, промышленные районы и густая сеть дорог, железных линий и авиамаршрутов.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Европы соседствуют Франция, Германия, Италия, Испания, Польша и десятки других стран. У каждой свои границы, столица, язык и история формирования.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связи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тесно связаны торговлей, общими проектами и транспортом. Путешествовать между ними часто легко, поэтому границы в повседневной жизни ощущаются менее заметно.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столицы — это не только политические, но и культурные центры. В них сосредоточены музеи, университеты, театры и важные решения для всей страны.
</a:t>
            </a:r>
            <a:endParaRPr lang="en-US" sz="10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материк и островной мир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выделяется тем, что это и материк, и страна одновременно. Её большие внутренние пространства засушливы, а население сосредоточено главным образом у побережий. Это делает карту расселения особенно контрастной и наглядной.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состоит из тысяч островов, разбросанных на огромных расстояниях. Среди них — Новая Зеландия, Папуа — Новая Гвинея, Фиджи и Самоа. Многие острова имеют вулканическое происхождение и окружены коралловыми рифами.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животные и растения, которых почти нет в других частях света: кенгуру, коала, разнообразные птицы и морские виды. Изоляция островов помогла сохранить редкие природные сообщества и необычные ландшафты.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 по основным признакам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материки по площади и природным особенностям.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резко различаются по размеру и природным условиям: от жаркой Африки до холодной Антарктиды. Самые большие материки сосредоточивают и крупнейшие по населению государства.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 о материках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материка к стране: уровни географического деления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 на карте, тем важнее точное обозначение границ, столиц и соседей для сравнения территорий и международных связей.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мира; справочные сведения о государствах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показаны на политической карте мира и помогают понять, где проходят границы и кто с кем соседствует.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расселение людей на Земле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расселение влияют не только температура, но и вода, рельеф, транспорт и возможности хозяйства. Поэтому люди чаще выбирают удобные для жизни территории.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населения сосредоточено в благоприятных природных зонах и у воды; суровые территории почти не заселены.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80727"/>
            <a:ext cx="204900" cy="16392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стран: политические и культурные центры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обычно находятся парламент, правительство и главные государственные учреждения. Именно отсюда принимаются решения, важные для всей страны.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столицах сосредоточены музеи, театры, университеты и библиотеки. Поэтому они часто становятся не только административными, но и культурными центрами.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обычно связаны с крупными вокзалами, аэропортами и магистралями. Это облегчает управление страной и перемещение людей, товаров и информации.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столица является самым большим городом страны, но не всегда. Канберра и Бразилиа были специально выбраны как политические центры, а не как крупнейшие города.
</a:t>
            </a:r>
            <a:endParaRPr lang="en-US" sz="835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столиц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Пекин, Вашингтон, Канберра и Бразилиа показывают, что столицы могут быть очень разными по размеру, планировке и роли в жизни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политическую карту мира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разные цвета: они помогают быстро отделить одно государство от другого. Затем прочитай подписи, чтобы определить названия стран и их расположение.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границы и 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 карте показывают государственные границы. Сравни, какие страны граничат друг с другом по суше, а какие разделены морями или океанами.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столицы и 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обычно отмечены особым значком или подписью. Они помогают понять, где находится центр управления страной и где сосредоточены важные административные функции.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положение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моря, острова, полуострова и проливы. Эти объекты подсказывают, почему страны отличаются по размерам, связям с соседями и условиям жизни.
</a:t>
            </a:r>
            <a:endParaRPr lang="en-US" sz="9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одного материка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Евразии могут сильно различаться по масштабу и особенностям.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одного материка страны заметно отличаются по языку, столице и размерам, поэтому их удобно сравнивать по нескольким признакам сразу.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сведения о государствах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страны: одна карта, много различий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задают крупный рисунок суши, а страны показывают, как люди организовали жизнь на этой территории. Вместе они помогают понять карту мира, соседство государств и разнообразие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2026-06-02T10:09:22Z</dcterms:created>
  <dcterms:modified xsi:type="dcterms:W3CDTF">2026-06-02T10:09:22Z</dcterms:modified>
</cp:coreProperties>
</file>