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А.Н. Плещеев: поэт, прозаик, переводчик и общественный деятель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свободы, памяти и нравственного достоинства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Плещеев и эпоха перемен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сложилась в России цензуры, споров о свободе и надежд на обновление общества.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1825 — рождение в Костроме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Плещеев появился на свет в дворянской семье, где получил первые представления о культуре и образовании.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учёба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рос в Нижнем Новгороде и Петербурге, учился в Школе гвардейских подпрапорщиков и затем в Петербургском университете.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Юношеские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увлёкся литературой, общественными спорами и кругами образованной молодёжи, что определило его гражданскую поэзию.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поколения 1840-х годов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молодых интеллектуалов 1840-х годов стихотворение было не только искусством, но и нравственным поступком. Они искали ответы на вопросы свободы, долга и ответственности перед обществом.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атмосфера столицы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Петербургские журналы, студенческие собрания и оживлённые споры формировали среду, в которой Плещеев рос как автор. В этой атмосфере поэзия воспринималась как участие в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Петрашевцы: путь к аресту и ссылке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участие в кружке Петрашевского привело Плещеева к аресту, ссылке и возвращению в литературу.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Плещеева обращены к читателю как призыв к нравственной смелости. В них личное чувство соединяется с верой в общественное обновление и человеческое достоинство.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известность получило стихотворение «Вперёд! без страха и сомненья...». Оно воспринималось современниками как голос демократической молодёжи и требование действовать, а не только сочувствовать.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лирика отличается высоким эмоциональным напряжением, ясной интонацией и прямотой высказывания. Плещеев говорит просто, но добивается силы воздействия именно благодаря точности и внутренней убеждённости.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свободе и гражданском достоинстве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тематические линии творчества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условно показывает, как поэтический интерес Плещеева смещался от общественного пафоса к более тихой и созерцательной интонации.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остаются свобода и нравственный выбор, но позднее усиливаются природа, память и детская тема.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творчества А.Н. Плещеева по материалам его поэзии и переводов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825" y="3253685"/>
            <a:ext cx="242100" cy="193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8725" y="1473000"/>
            <a:ext cx="229200" cy="229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8875" y="3236075"/>
            <a:ext cx="228900" cy="22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и мотив природы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Плещеева часто звучит как знак надежды и внутреннего пробуждения. Природный мотив помогает показать, что перемены возможны не только в мире, но и в человеке.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степи и поля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Степь, поле и дальний горизонт расширяют эмоциональное пространство стиха. Через них Плещеев передаёт ощущение дороги, свободы и размышления о человеческой судьбе.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Дождь, ветер и пасмурное небо у него редко бывают просто фоном. Такие образы передают задумчивость, тревогу или тихую печаль лирического героя без прямого пояснения.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внутренняя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Осенние картины у поэта особенно близки поздней лирике. Они соединяют мягкую грусть, память о прошлом и спокойное принятие жизни без резких эффектов.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Плещеев в журнальном мире XIX века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Редакция как место литературной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из ссылки Плещеев снова вошёл в журнальную среду и стал постоянным участником печатной культуры своего времени. На страницах журналов рядом существовали стихи, проза, критика и переводы. Для него это было не просто место публикации, а способ разговора с эпохой.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читателей и современников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появлялись в изданиях, которые читала образованная Россия, — от «Современника» до «Отечественных записок». Журналы связывали автора с редакторами, писателями и широкой аудиторией. Так формировалась живая литературная сеть, где слово быстро становилось общественным событием.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газета и детское чтение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Плещеев работал и для детской аудитории, поэтому его имя встречалось не только в толстых журналах, но и в сборниках для семейного чтения. Это расширяло круг его читателей и подчёркивало редкое для эпохи соединение гражданской темы с доступной, ясной формой.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биографии А.Н. Плещеева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помогают увидеть, как менялись жизненный путь и творческая интонация Плещеева.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Плещеева идёт от раннего протеста к зрелой литературной работе. Каждое биографическое испытание усиливало нравственный смысл его творчества.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А.Н. Плещееве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Плещеев обращался к прозе, рецензиям и публицистике так же серьёзно, как к стихам: его интересовали нравственные конфликты времени, человеческое достоинство и причины общественных противоречий.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критических текстах он поддерживал литературу демократического направления, считая, что писатель не должен отстраняться от жизни и обязан откликаться на важные общественные вопросы.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проза нередко строилась вокруг внутреннего выбора героя, сочувствия к слабому человеку и внимательного разговора о том, как среда влияет на судьбу личности.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Проза и критическая деятельность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 журналах помогала Плещееву участвовать в литературных спорах эпохи и говорить о художественном слове как о силе, способной менять общественное сознание.
</a:t>
            </a:r>
            <a:endParaRPr lang="en-US" sz="9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стихи Плещеева отличает ясный язык, лёгкий ритм и доброжелательная интонация, поэтому они естественно входили в хрестоматии и сборники для школьного чтения.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литература и педагогическое значение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текстах часто появляются близкие ребёнку темы: природа, дом, семья, труд, дружба и родина, поданные без назидательности, но с ясным нравственным смыслом.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Педагогическая ценность его детской поэзии в том, что она одновременно доступна по форме и содержательна по мысли, развивая чувство красоты, сопереживание и ответственность.
</a:t>
            </a:r>
            <a:endParaRPr lang="en-US" sz="9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Переводческое наследие Плещеева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Плещеев переводил не только лирику, но и фрагменты драматических и публицистических текстов, расширяя жанровый диапазон русской рецепции европейской литературы.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роль Плещеева как культурного посредника: через переводы он вводил в русское чтение идеи романтизма, свободы и гражданского чувства.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биографии и переводческой деятельности А.Н. Плещеева; перечень авторов — по указанному в задании кругу переводов.
</a:t>
            </a:r>
            <a:endParaRPr lang="en-US" sz="80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0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975" y="1811097"/>
            <a:ext cx="384600" cy="3418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поэтическая манера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Мелодичность стиха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Плещеева легко ложатся на слух благодаря стройному ритму, мягким повторам и интонационной плавности; именно поэтому многие тексты воспринимаются почти как песня.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и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избегал перегруженных метафор и вычурных оборотов, предпочитая ясную композицию, прозрачный синтаксис и точное слово, понятное широкому кругу читателей.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Доступность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манера делает поэзию близкой школьникам и семейной аудитории: смысл раскрывается сразу, но не упрощается, а сохраняет эмоциональную глубину и нравственную серьёзность.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менялась поэзия Плещеева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от раннего гражданского пафоса к зрелой созерцательности и поздней гуманистической лирике.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связи и окружение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Плещеев был включён в демократический литературный круг, где его собеседниками и единомышленниками были Некрасов, Тургенев, Добролюбов, Салтыков-Щедрин и другие заметные авторы.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связи проявлялись в журнальной работе, литературных встречах и общественных обсуждениях, помогая ему оставаться внутри главных процессов русской литературы второй половины XIX века.
</a:t>
            </a:r>
            <a:endParaRPr lang="en-US" sz="10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образы в поздней лирике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в поздних стихах Плещеева повторяющиеся мотивы соединяются с мягкой интонацией и философским раздумьем.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стихи строятся на сочетании личного переживания и созерцательности: внешне простые образы открывают внутреннюю работу памяти, сожаления и надежды.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А.Н. Плещеева; тематическое обобщение по материалам презентации.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Плещеева в литературе XIX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Плещеев не сводится ни к одной литературной линии: его поэтика соединяет общественную тему с личной интонацией и обращением к детскому читателю.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переходный характер его творчества: он связывает поэзию 1840-х годов с более поздней, разнообразной литературой XIX века.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 материалам презентации; относительные значения отражают выраженность черт в творчестве.
</a:t>
            </a:r>
            <a:endParaRPr lang="en-US" sz="80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93624" y="1663050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Плещеев закрепил в литературе образ поэта, для которого гражданская честность важнее внешнего успеха; поэтому его имя связано с нравственной требовательностью и внутренней свободой.
</a:t>
            </a:r>
            <a:endParaRPr lang="en-US" sz="922" dirty="0"/>
          </a:p>
        </p:txBody>
      </p:sp>
      <p:sp>
        <p:nvSpPr>
          <p:cNvPr id="7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А.Н. Плещеева для русской культуры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26284" y="1659038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стихи, детские тексты и переводы вошли в школьное чтение и культурную память, сохраняя жизнь в тех пространствах, где литература формирует вкус и ценности.
</a:t>
            </a:r>
            <a:endParaRPr lang="en-US" sz="922" dirty="0"/>
          </a:p>
        </p:txBody>
      </p:sp>
      <p:sp>
        <p:nvSpPr>
          <p:cNvPr id="10" name="Text 4"/>
          <p:cNvSpPr txBox="1"/>
          <p:nvPr/>
        </p:nvSpPr>
        <p:spPr>
          <a:xfrm>
            <a:off x="3052210" y="3290113"/>
            <a:ext cx="3039600" cy="13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что поэзия может соединять общественную мысль, музыкальность и человеческое тепло, а значит, оставаться убедительной и для своего времени, и для следующих поколений.
</a:t>
            </a:r>
            <a:endParaRPr lang="en-US" sz="9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Плещеев: поэт, который соединил идеал и человечность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Плещеев важен сегодня как автор, который сумел сохранить верность свободе, ясности и нравственной ответственности. Его поэзия учит слышать человека в истории.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2026-05-20T01:16:06Z</dcterms:created>
  <dcterms:modified xsi:type="dcterms:W3CDTF">2026-05-20T01:16:06Z</dcterms:modified>
</cp:coreProperties>
</file>