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цифра 8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восьмёркой: считаем, пишем и решаем примеры.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Восьмёрка вокруг нас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легко встретить дома и в школе: в пенале, в башне из кубиков, на рисунке с цветком или в счёте шагов до двери. Оно помогает не сбиваться и точно считать предметы по порядку.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цифры 8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аккуратные петли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8 состоит из двух соединённых петелек, расположенных одна над другой. Она выглядит округлой, ровной и очень аккуратной, будто её нарисовали с особой старательностью.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8 отличается от других цифр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восьмёрки легко заметить замкнутые части, поэтому её трудно перепутать с прямыми цифрами вроде 1 или 7. Она сразу выделяется среди остальных чисел и быстро запоминается.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цифру 8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писать 8 сверху. Сначала веди линию плавно влево и вниз, чтобы получилась верхняя петля, не делая лишних углов и резких остановок.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движение переходит в нижнюю петлю. Обе части должны быть соединены и одинаково аккуратны, чтобы цифра выглядела цельной, а не разорванной.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результат: у правильной восьмёрки нет разрыва между петлями. Она получается ровной, понятной и сразу похожей на настоящую цифру 8.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счёта до восьми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→ 7
</a:t>
            </a:r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начинается с маленьких чисел и постепенно приближается к восьмёрке. Ребёнок называет числа по порядку и не пропускает ни одного.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восемь, счёт останавливается на нужном числе. Это показывает, что предметов уже ровно восемь.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8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идёт девять. Так дети видят порядок чисел: 7, 8, 9 — и легче запоминают, где находится восьмёрка.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предметов в группе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маленькой группе может быть 8 яблок, 8 шариков, 8 кубиков или 8 тетрадей. Такие наборы удобно пересчитывать по одному предмету, не спеша и без путаницы.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именно восемь, число 8 помогает быстро назвать их количество. Это удобно на уроке и дома, если нужно проверить, хватает ли всех вещей.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8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можно получить, если соединить 1 и 7. Такая пара показывает, как одно маленькое число дополняет другое до нужного результата.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пары 3 и 5, а также 4 и 4. Они учат видеть, что одно и то же число можно составить разными способами.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подходят 2 и 6. Эти числа тоже складываются в восемь и помогают быстрее находить ответ в простых примерах.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состава восьмёрки делает счёт увереннее. Ребёнок быстрее решает примеры и меньше считает пальчики, как маленький математический фокусник.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2055822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029" y="2055822"/>
            <a:ext cx="7875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4867" y="3634590"/>
            <a:ext cx="7875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рядом с восьмёркой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— 7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Семёрка стоит перед восьмёркой. Она меньше 8, поэтому на числовом ряду находится чуть левее и помогает понять порядок чисел.
</a:t>
            </a:r>
            <a:endParaRPr lang="en-US" sz="944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между соседями
</a:t>
            </a:r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Восьмёрка расположена ровно между 7 и 9. Это удобно для сравнения: видно, какое число меньше, а какое больше.
</a:t>
            </a:r>
            <a:endParaRPr lang="en-US" sz="1033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 — 9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идёт сразу после восьмёрки. Она больше 8, поэтому находится правее и завершает эту маленькую числовую компанию.
</a:t>
            </a:r>
            <a:endParaRPr lang="en-US" sz="944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линейке чисел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восьмёрка стоит после 7 и перед 9. Если шагать вправо, числа становятся больше, а если идти влево — меньше. Так легко увидеть, где именно живёт число 8 среди соседей.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на нужной отметке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длинную дорожку с числами. Ребёнок двигается по ней и останавливается на 8, когда нужно найти это число. Числовой ряд помогает не сбиться и быстро проверить правильный ответ.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повернуть дальше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 8 сделать шаг вправо, получится 9. Если вернуться назад, будет 7. Такая простая картинка помогает понять порядок чисел и запомнить, что восьмёрка находится между ними.
</a:t>
            </a:r>
            <a:endParaRPr lang="en-US" sz="1195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Восьмёрка на числовом ряду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числом 8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восьмёрке можно прибавить 1 и получить 9. Это самый короткий шаг, который показывает, как число сразу становится больше на один.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прибавить 2, получится 10. Такой пример удобно запоминать, потому что он помогает увидеть переход через десяток без лишних сложностей.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0 оставляет число прежним: 8 + 0 = 8. Это простой способ понять, что ноль ничего не добавляет, но пример всё равно работает.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 8 убрать 1, останется 7. Так видно, что число становится меньше на один, а значит, можно быстро проверять ответ по числовому ряду.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8 вычитают 2, получается 6. Полезно представлять это с предметами: было восемь, два убрали, и посчитать стало легче.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8−3=5 помогает заметить, как уменьшается количество. Такие короткие действия тренируют внимание и учат не теряться в простых примерах.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удобно показывать на игрушках, яблоках или фишках. Сначала предметы есть, потом часть прячут, и сразу видно, сколько осталось.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числом 8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9409" y="1460242"/>
            <a:ext cx="2671406" cy="219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игры, где живёт восьмёрка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фишек на игровом поле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на поле может стоять ровно 8 фишек. Ребёнок двигает их по клеткам и считает, не пропуская ни одной. Так восьмёрка помогает следить за ходом игры и видеть результат очень наглядно.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клеток для рисунка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задание просит раскрасить 8 клеток или поставить 8 значков. Тогда рисунок становится аккуратным и понятным, а счёт превращается почти в маленькое приключение. Восьмёрка здесь работает как удобная подсказка для глаз и рук.
</a:t>
            </a:r>
            <a:endParaRPr lang="en-US" sz="710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очков в считалке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считалках и простых заданиях часто встречается число 8. Можно получить 8 очков, назвать 8 предметов или сделать 8 шагов. Такое задание не пугает и помогает учиться с интересом.
</a:t>
            </a:r>
            <a:endParaRPr lang="en-US" sz="8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8 с другими числами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больше 7, поэтому в счёте оно идёт дальше. На числовом ряду это хорошо видно: сначала семь, а потом уже восьмёрка.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9 восьмёрка меньше. Это значит, что после 8 счёт продолжается дальше, а следующее число уже становится больше на один.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8 с 6 и 5, видно, что оно стоит правее. Чем правее число на числовом ряду, тем оно больше, и это легко запомнить.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число 8 в задании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предметы считают по одному, потом проверяют, что их ровно восемь, и только после этого записывают цифру 8.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4779" y="1916387"/>
            <a:ext cx="63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720244"/>
            <a:ext cx="720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связано с числом 8 у школьника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может лежать 8 карандашей. Ребёнок быстро пересчитывает их по одному и видит, что маленькая группа уже собрана, а ничего не потерялось.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и карточки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удобно считать 8 наклеек или карточек. Такое количество легко держать в уме, поэтому ребёнок не сбивается и увереннее выполняет упражнение.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до парты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парты можно сделать 8 шагов. Это помогает связать счёт с движением и понять, что число встречается не только в тетради, но и вокруг нас.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в упражнении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задании может быть 8 картинок. Их приятно пересматривать и считать, а восьмёрка подсказывает, сколько элементов нужно найти или раскрасить.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цифру 8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писать восьмёрку аккуратно и не слишком узко. У неё две замкнутые петли, одна над другой, и между ними нет разрыва.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 не путать 8 с 3. У тройки линии открыты, а у восьмёрки всё соединено. Если смотреть внимательно, цифра узнаётся сразу, почти как маленький снеговик.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упражнения с восьмёркой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в классе 8 предметов: книги, карандаши или кубики. Потом пересчитай их вслух и проверь, не спрятался ли какой-нибудь хитрец.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Дорисуй цифру 8 по точкам или обведи её пальцем. Такое упражнение помогает запомнить форму цифры и сделать линию ровной и красивой.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8 кубиков, а затем назови соседей числа 8. Так счёт, порядок чисел и сама цифра соединяются в одно понятное задание.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в простых задачах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может быть сказано, что у Миши 8 яблок. Тогда нужно внимательно понять, сколько предметов есть сначала и что требуется узнать.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предметов убрали или добавили, число 8 помогает понять, стало ли их больше или меньше. Это делает задачу наглядной.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8 обозначает количество игрушек, детей или шагов. Ребёнок читает условие, находит нужное число и отвечает без лишней суеты.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задачи с восьмёркой хороши для первого класса. Они учат считать, сравнивать и выбирать правильное действие почти как маленький детектив.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1" y="1425172"/>
            <a:ext cx="2335515" cy="33401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про 8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6520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состав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Восьмёрку можно разложить на пары 1 и 7, 2 и 6, 3 и 5, 4 и 4. Такие пары помогают быстрее считать и решать примеры без долгих раздумий.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9495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восьмёрки в счёте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стоит после 7 и перед 9. Оно помогает не сбиваться в счёте и сразу понимать, какое число идёт следующим. На числовом ряду это очень удобно.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Восьмёрка уже знакома!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число 8 легко узнать, написать и посчитать. Оно встречается в заданиях, играх и обычной жизни, а его соседи, состав и примеры делают счёт уверенным и точным.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2026-05-20T12:45:58Z</dcterms:created>
  <dcterms:modified xsi:type="dcterms:W3CDTF">2026-05-20T12:45:58Z</dcterms:modified>
</cp:coreProperties>
</file>