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9 классе: ключевые направления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19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письмо, аудирование и устная речь развиваются вместе.
</a:t>
            </a:r>
            <a:endParaRPr lang="en-US" sz="196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учиться, общаться и понимать мир шире. В 9 классе особенно важны словарь, умение понимать общий смысл текста и уверенно строить связное высказывание на знакомые 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английский нужен в 9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речевой деятельности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понимать основную информацию и детали в коротких диалогах, объявлениях и интервью, различать знакомые слова и быстро находить важные факты на слух.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включает ответы на вопросы, диалоги и небольшие монологи. Важно не только знать слова, но и уметь выстраивать фразы понятно и по 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школьники находят нужную информацию, определяют тему текста и выделяют главную мысль. Постепенно они начинают увереннее работать с адаптированными и короткими аутентичными текстами.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 включают заполнение форм, сообщения, личные письма и короткие тексты по образцу. Здесь особенно важны логика, аккуратность и соблюдение языковой нормы.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повседневное общение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отрабатывают простые модели общения: представить себя, назвать собеседника по имени, задать короткий вопрос и поддержать разговор вежливой формулой.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thank you, sorry и ответные реплики помогают строить естественное общение. Они особенно важны в диалоге, где нужно проявить уважение к собеседнику.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просить о помощи и уточнять информацию корректно: please, excuse me, could you… Такие выражения делают речь понятной и вежливой.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типичных ситуациях нужно уметь спросить цену, заказать блюдо, уточнить размер или количество. Эти фразы часто встречаются в учебных диалогах и ролевых играх.
</a:t>
            </a:r>
            <a:endParaRPr lang="en-US" sz="996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 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тренируют короткие реплики для приглашения, согласия или отказа. Такие модели полезны в классе, на экскурсии, в магазине и в других знакомых ситуациях.
</a:t>
            </a:r>
            <a:endParaRPr lang="en-US" sz="9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плану и типовой структуре практики на уроках английского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больше всего практики получают устная речь и чтение: именно они чаще используются в учебных заданиях и на проверках.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смещён в сторону активных речевых умений, но грамматика и словарь остаются основой для точности и уверенности.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чаще всего развиваются на уроках английского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187" y="1394038"/>
            <a:ext cx="286362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связывает время, действия и оценку. Учащиеся учатся выбирать форму по смыслу, а не механически запоминать правила.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темы школьного курса английского языка для 9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грамматические формы изучаются в 9 классе и для чего они нужны в 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грамматические темы 9 класса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алгоритм работы с текстом и новыми словами.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текстом на уроке английского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темы, которые изучаются в 9 классе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44450" y="1369450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расширяют словарь для рассказа о родственниках, друзьях, учебных предметах и школьной жизни. Такие слова помогают описывать привычный круг общения и повседневные ситуации.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44450" y="408360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и 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сочетаниям get up, look after, turn on, take part in. Они часто встречаются в текстах и помогают звучать естественнее.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4450" y="34006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уметь говорить о самочувствии, полезных привычках, погоде, экологии и защите окружающей среды. Это делает речь более содержательной и практичной.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44450" y="2717699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блок включает транспорт, направления, достопримечательности и общественные места. Он особенно полезен для диалогов в аэропорту, на вокзале или во время экскурсии.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44450" y="20347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нужна, чтобы говорить о свободном времени, интересах, тренировках и достижениях. Ребята учатся называть действия, виды спорта и выражать предпочтения.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культура англоязычных стран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 Лондоне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формы, расписания и короткой поездки в школу. На уроках обсуждают школьные предметы, перемены и кружки, а затем сравнивают это с привычками учеников в других странах. Через такие тексты легче увидеть, как язык связан с повседневной жизнью.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читается как карта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часто встречаются Биг-Бен, красные автобусы, музеи и парки. Такие примеры помогают не только запомнить слова, но и представить, как устроена городская среда в Великобритании, США, Канаде или Австралии.
</a:t>
            </a:r>
            <a:endParaRPr lang="en-US" sz="96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 праздниках показывают, как люди поздравляют друг друга, что готовят к торжествам и какие традиции сохраняют. Это учит замечать сходства и различия между культурами и точнее понимать содержание прочитанного.
</a:t>
            </a:r>
            <a:endParaRPr lang="en-US" sz="9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логике поэтапного изучения английского языка в основной школе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 классам отражает не только объём словаря, но и усложнение речевых задач: от коротких фраз к связному высказыванию.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9 классу учащиеся переходят к более самостоятельной работе с текстами и несколькими грамматическими временами.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владение английским языком по мере обучения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языке: формы и требования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ученики пишут личные письма, короткие сообщения, ответы на вопросы, описания картинок и небольшие связные высказывания. Каждый формат требует ясной цели и точного соблюдения задания.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 орфографией, пунктуацией и порядком слов в предложении. Даже небольшая ошибка может изменить смысл, поэтому черновик полезно перечитать и проверить перед сдачей работы.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письме нужно соблюдать нормы обращения и вежливости. Уместны приветствие, благодарность, корректные формулы в конце текста и спокойный, доброжелательный тон без резких выражений.
</a:t>
            </a:r>
            <a:endParaRPr lang="en-US" sz="1022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текст должен быть понятным и последовательным. Обычно его делят на абзацы, а мысли связывают словами and, but, because, so, then, finally, чтобы читателю было легко следить за развитием идеи.
</a:t>
            </a:r>
            <a:endParaRPr lang="en-US" sz="10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3" y="1808050"/>
            <a:ext cx="394567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языку, 9 класс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умения проверяет каждый тип задания и какой результат ожидается от ученика.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проверяют разные стороны владения языком, поэтому важно регулярно тренировать и понимание, и речь, и письмо.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заданий по английскому языку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английского языка в цифровой среде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программ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приложения и сайты используют английские меню, кнопки и подсказки. Понимание базовых слов помогает быстрее находить нужные функции и уверенно работать с техникой.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часто встречается в поисковых запросах, названиях статей и описаниях материалов. Это расширяет доступ к полезным источникам и помогает находить сведения по разным темам.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играх, облачных сервисах и социальных сетях английский язык встречается постоянно. Базовая лексика облегчает общение, настройку профиля и чтение коротких сообщений.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простых слов в уведомлениях и настройках делает использование сервисов безопаснее. Ученик лучше понимает предупреждения, условия доступа и основные параметры конфиденциальности.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шаг за шагом создать учебный проект и представить его классу.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мини-проект по английскому языку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практик по английскому языку;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регулярные занятия в разных формах: чтение, слушание, устные ответы и повторение слов лучше работают вместе, чем по отдельности.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практика и активное использование языка дают более устойчивый результат, чем редкие, но длинные занятия.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учить английский язык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реальной жизни школьника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видео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клипы и фильмы часто содержат английские слова и выражения. Школьники запоминают их на слух, а затем узнают знакомые фразы в титрах, названиях и описаниях.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комментариях часто используются короткие английские слова вроде online, weekend и selfie. Они стали частью привычного общения и быстро запоминаются в повседневных ситуациях.
</a:t>
            </a:r>
            <a:endParaRPr lang="en-US" sz="911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и 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ноутбуки и игровые приставки показывают английские названия команд, кнопок и настроек. Даже без перевода можно понять основные действия, если знать базовую лексику.
</a:t>
            </a:r>
            <a:endParaRPr lang="en-US" sz="911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билеты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транспорте и туристических сервисах встречаются слова ticket, gate, check-in, information, exit. Такие надписи помогают ориентироваться в аэропорту, на вокзале и в городе.
</a:t>
            </a:r>
            <a:endParaRPr lang="en-US" sz="911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и 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товаров, магазинов и рекламные слоганы нередко пишутся на английском языке. Это делает язык заметным даже вне урока и расширяет словарный запас без специального заучивания.
</a:t>
            </a:r>
            <a:endParaRPr lang="en-US" sz="9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английского языка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 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добавлять -s в форме третьего лица единственного числа. Из-за этого предложение звучит неточно, хотя правило очень простое и встречается постоянно.
</a:t>
            </a:r>
            <a:endParaRPr lang="en-US" sz="879" dirty="0"/>
          </a:p>
        </p:txBody>
      </p:sp>
      <p:sp>
        <p:nvSpPr>
          <p:cNvPr id="12" name="Text 3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Present Perfect нередко смешивают, потому что оба связаны с прошедшими действиями. Чтобы не ошибаться, важно замечать, есть ли точное время и есть ли связь с настоящим.
</a:t>
            </a:r>
            <a:endParaRPr lang="en-US" sz="850" dirty="0"/>
          </a:p>
        </p:txBody>
      </p:sp>
      <p:sp>
        <p:nvSpPr>
          <p:cNvPr id="13" name="Text 4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вопросах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требует особого порядка слов, и дословный перевод с русского языка здесь не помогает. Полезно запоминать готовые модели, а не переводить каждое слово отдельно.
</a:t>
            </a:r>
            <a:endParaRPr lang="en-US" sz="791" dirty="0"/>
          </a:p>
        </p:txBody>
      </p:sp>
      <p:sp>
        <p:nvSpPr>
          <p:cNvPr id="14" name="Text 5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2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a, an и the вызывают трудности, потому что в русском языке их нет. Ошибки возникают, когда ученик пытается переводить фразу буквально, не учитывая значение слова в контексте.
</a:t>
            </a:r>
            <a:endParaRPr lang="en-US" sz="819" dirty="0"/>
          </a:p>
        </p:txBody>
      </p:sp>
      <p:sp>
        <p:nvSpPr>
          <p:cNvPr id="15" name="Text 6"/>
          <p:cNvSpPr txBox="1"/>
          <p:nvPr/>
        </p:nvSpPr>
        <p:spPr>
          <a:xfrm>
            <a:off x="2936837" y="4076499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слова иногда произносятся неправильно, а знакомое слово может иметь разный смысл в зависимости от ситуации. Поэтому важно слушать образцы речи и смотреть, как слово используется в тексте.
</a:t>
            </a:r>
            <a:endParaRPr lang="en-US" sz="7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целей обучения английскому языку в школе;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развивается не только на уроках, но и в заданиях на сравнение, выбор информации, обсуждение и объяснение своей точки зрения. Это делает обучение более разносторонним.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укрепляет сразу несколько групп умений: речевые, учебные и мыслительные. Особенно важны понимание текста и устная практика.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изучение английского языка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помогают применять лексику и грамматику в понятной теме, а также развивают умение представлять результат классу.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темы по английскому языку, 9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темы удобны для проектов и какие языковые умения они развивают.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учебных работ и проектов по английскому языку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язык: навык, который работает на 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английский язык помогает не только выполнять задания, но и уверенно пользоваться знаниями в жизни. Он развивает речь, мышление, интерес к миру и готовит к новым учебным шагам.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2026-05-31T12:23:08Z</dcterms:created>
  <dcterms:modified xsi:type="dcterms:W3CDTF">2026-05-31T12:23:08Z</dcterms:modified>
</cp:coreProperties>
</file>