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Наступление фашизма: основные проблемы и значение темы
</a:t>
            </a:r>
            <a:endParaRPr lang="en-US" sz="3141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причин и последствий фашизма для понимания истории XX 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предпосылки появления фашизма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разрушительной Первой мировой войны Европа столкнулась с экономическим кризисом, политической нестабильностью и страхом перед коммунистическими идеями. Эти условия способствовали появлению новых авторитарных движений, включая фашизм, в ряде стран.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фашистской идеологии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Авторитарное управление и 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Фашизм строился вокруг сильной власти единого лидера, который подавлял оппозицию и контролировал все аспекты жизни общества. Оппозиционные голоса жестко пресекались, а свобода слова ограничивалась.
</a:t>
            </a:r>
            <a:endParaRPr lang="en-US" sz="117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идеи и символы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черты включают ультранационализм, милитаризм и культ силы. Символично название — fascio, означающее пучок, как символ единства и неразрывности государства.
</a:t>
            </a:r>
            <a:endParaRPr lang="en-US" sz="12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Идеологические основы и ценности фашизма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Фашизм ставил нацию и государство выше личности, подчеркивая необходимость абсолютной преданности коллективу и жёсткой дисциплины для укрепления страны.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 лидера исключал роль парламента и демократии, придавая вождю высший авторитет и устраняя возможности для политической оппозиции.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Пропаганда идеологии врага оправдывала агрессию и репрессии, отрицая либеральные свободы и равенство граждан перед законом.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кризис и рост фашистских идей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Первой мировой войны экономика многих стран переживала острый кризис: высокий уровень безработицы, инфляция и разрушение традиционных отраслей подрывали доверие к прежним властям.
</a:t>
            </a:r>
            <a:endParaRPr lang="en-US" sz="1131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трудности стимулировали массовый поиск сильного лидера, способного обеспечить порядок и восстановить стабильность в обществе.
</a:t>
            </a:r>
            <a:endParaRPr lang="en-US" sz="117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психологические условия для фашизма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недовольство итогами войны усиливало общественные разногласия и желание перемен, создавая почву для радикальных идей.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бедности и утрата социального статуса вызывали у многих чувство неуверенности и отчаяния, что сопровождалось ростом агрессии.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национального унижения, особенно среди немцев после Версальского договора, порождало желание вернуть утраченное величие страны.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Молодёжь и бывшие солдаты искали в фашистских организациях силу и порядок, привлекательные в условиях хаоса и нестабильности.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факторы подъёма фашизма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698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1924–1929: рост националистических движений
</a:t>
            </a:r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Фашистские идеи набирают популярность, обещая порядок и прекратить экономическую нестабильность.
</a:t>
            </a:r>
            <a:endParaRPr lang="en-US" sz="1026" dirty="0"/>
          </a:p>
        </p:txBody>
      </p:sp>
      <p:sp>
        <p:nvSpPr>
          <p:cNvPr id="12" name="Text 3"/>
          <p:cNvSpPr txBox="1"/>
          <p:nvPr/>
        </p:nvSpPr>
        <p:spPr>
          <a:xfrm>
            <a:off x="46445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1930–1933: глобальный экономический кризис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Вследствие Великой депрессии общество теряет веру в демократию, что способствует политическому укреплению фашистских лидеров.
</a:t>
            </a:r>
            <a:endParaRPr lang="en-US" sz="1039" dirty="0"/>
          </a:p>
        </p:txBody>
      </p:sp>
      <p:sp>
        <p:nvSpPr>
          <p:cNvPr id="13" name="Text 4"/>
          <p:cNvSpPr txBox="1"/>
          <p:nvPr/>
        </p:nvSpPr>
        <p:spPr>
          <a:xfrm>
            <a:off x="68192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1933: установление диктатур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Фашистские партии приходят к власти, используя страх перед коммунистическими переворотами и обещая возрождение нации.
</a:t>
            </a:r>
            <a:endParaRPr lang="en-US" sz="1057" dirty="0"/>
          </a:p>
        </p:txBody>
      </p:sp>
      <p:sp>
        <p:nvSpPr>
          <p:cNvPr id="14" name="Text 5"/>
          <p:cNvSpPr txBox="1"/>
          <p:nvPr/>
        </p:nvSpPr>
        <p:spPr>
          <a:xfrm>
            <a:off x="333500" y="1803150"/>
            <a:ext cx="1908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1919–1923: политический хаос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Многочисленные смены правительств и революционные волнения подрывали демократические институты и усиливали разочарование.
</a:t>
            </a:r>
            <a:endParaRPr lang="en-US" sz="103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1918" y="1928825"/>
            <a:ext cx="3225163" cy="2267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Фашистские режимы в разных странах: основные характеристики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годы власти, лидеров и особенности фашистских режимов в ряде европейских стран.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фашизм проявлялся по-разному, общие черты — авторитаризм, национализм и подавление оппозиции — были характерны для всех режимов.
</a:t>
            </a:r>
            <a:endParaRPr lang="en-US" sz="1116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XX века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пропаганды в укреплении фашистской власти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Мощь радио и массовых выступлений
</a:t>
            </a:r>
            <a:pPr algn="ctr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Фашисты активно использовали радио для ежедневных обращений лидеров, формируя образ сильного вождя и сплачивая общество вокруг него. Массовые парады создавали эффект единства и силы.
</a:t>
            </a:r>
            <a:endParaRPr lang="en-US" sz="986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символы и лозунги
</a:t>
            </a:r>
            <a:pPr algn="ctr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Символика, включая свастику и черные рубашки, стала узнаваемым брендом режима, подчёркивая принадлежность и устрашая противников посредством агрессивных лозунгов.
</a:t>
            </a:r>
            <a:endParaRPr lang="en-US" sz="989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и плакаты как орудия влияния
</a:t>
            </a:r>
            <a:pPr algn="ctr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Киноматографические хроники митингов и агитационные плакаты укрепляли идеологию, внушая страх врага и гордость за нацию, усиливая культ личности лидеров.
</a:t>
            </a:r>
            <a:endParaRPr lang="en-US" sz="103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400" y="2373703"/>
            <a:ext cx="3802127" cy="2836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9074" y="2373825"/>
            <a:ext cx="3802127" cy="28367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Муссолини и становление итальянской фашистской диктатуры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926797" y="1399484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на Рим и прихода к власти
</a:t>
            </a:r>
            <a:pPr algn="ctr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1922 году Муссолини организовал «Поход на Рим», после которого был назначен премьер-министром, что стало отправной точкой установления фашистского режима в Италии.
</a:t>
            </a:r>
            <a:endParaRPr lang="en-US" sz="1060" dirty="0"/>
          </a:p>
        </p:txBody>
      </p:sp>
      <p:sp>
        <p:nvSpPr>
          <p:cNvPr id="9" name="Text 2"/>
          <p:cNvSpPr txBox="1"/>
          <p:nvPr/>
        </p:nvSpPr>
        <p:spPr>
          <a:xfrm>
            <a:off x="5411867" y="1399475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диктатуры и контроль общества
</a:t>
            </a:r>
            <a:pPr algn="ctr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1925–1926 годах Муссолини отменил многопартийность, ликвидировал парламентаризм и установил жёсткий контроль над СМИ и профсоюзами, внедрив культ личности «дуче».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нацистского режима в Германии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5900" y="197585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январе 1933 года Адольф Гитлер стал канцлером Германии, опираясь на народную поддержку, экономический кризис и союз с консервативными политиками. Его приход к власти закрепил рост влияния нацизма в стране.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65900" y="330620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поджога Рейхстага были запрещены все оппозиционные партии и организации. Законы «О чрезвычайных полномочиях» узаконили диктатуру, установив тотальный контроль над обществом и формируя культ личности фюрера.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8525" y="1336056"/>
            <a:ext cx="3800400" cy="3321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фашистских идей и режимов в другие страны Европы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037013" y="174805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Фашизм быстро распространился из Италии и Германии в Венгрию, Румынию и Испанию, где правили Хорти, Железная гвардия и франкисты соответственно. Эти режимы основывались на национализме и авторитаризме, адаптируясь к местным особенностям.
</a:t>
            </a:r>
            <a:endParaRPr lang="en-US" sz="1179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37013" y="307840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из стран проявлялись свои черты фашизма – от жёсткого контроля до расовых преследований. Несмотря на различия, все они разделяли подавление оппозиции и ограничение прав граждан.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27" y="1606623"/>
            <a:ext cx="353400" cy="35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41999"/>
            <a:ext cx="353400" cy="282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9939" y="1605458"/>
            <a:ext cx="222375" cy="35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82139" y="1605459"/>
            <a:ext cx="311325" cy="35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укрепления власти фашистских режимов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пропаганда
</a:t>
            </a:r>
            <a:pPr algn="l" indent="0" marL="0">
              <a:lnSpc>
                <a:spcPct val="115000"/>
              </a:lnSpc>
              <a:buNone/>
            </a:pPr>
            <a:r>
              <a:rPr lang="en-US" sz="1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Фашистские режимы активно использовали радио, газеты и плакаты для влияния на общественное мнение и создания образа величия лидера и нации.
</a:t>
            </a:r>
            <a:endParaRPr lang="en-US" sz="1310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массовых шествий
</a:t>
            </a:r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парады и демонстрации сплачивали население, показывая силу и единство режима и формируя коллективную идентичность под руководством лидера.
</a:t>
            </a:r>
            <a:endParaRPr lang="en-US" sz="1151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Вовлечение молодёжи
</a:t>
            </a:r>
            <a:pPr algn="l" indent="0" marL="0">
              <a:lnSpc>
                <a:spcPct val="115000"/>
              </a:lnSpc>
              <a:buNone/>
            </a:pPr>
            <a:r>
              <a:rPr lang="en-US" sz="12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Создавались особые молодежные организации, которые воспитывали преданность режиму и готовили будущих участников фашистской власти и армии.
</a:t>
            </a:r>
            <a:endParaRPr lang="en-US" sz="1226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Репрессивный 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1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Использовались страх и репрессии против инакомыслящих, что способствовало подавлению оппозиции и укреплению диктатуры.
</a:t>
            </a:r>
            <a:endParaRPr lang="en-US" sz="131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Подавление оппозиции и инакомыслия в фашистских государствах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аресты и заключения в концлагеря стали повседневной практикой для ликвидации политических противников и инакомыслящих.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независимых профсоюзов и свободы слова обеспечивал полный контроль над информацией и исключал любое влияние посторонних сил.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Всесторонний контроль общества осуществлялся через партийные структуры и идеологические организации, обеспечив безраздельную власть режима.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4902" y="1237825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дискриминации и расовые законы фашистских режимов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5270513" y="1839488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Нюрнбергские расовые законы в Германии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1935 году в Германии были приняты законы, ограничивающие права евреев: запрещались браки, работа и образование для них. Эти меры закрепили антисемитизм на уровне государства и создали почву для преследований.
</a:t>
            </a:r>
            <a:endParaRPr lang="en-US" sz="116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270513" y="3169838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Расовая политика в Италии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Италии также вводились расовые ограничения, усиливалось преследование евреев и других национальных меньшинств. Ксенофобия становилась инструментом укрепления режима и оправданием репрессий.
</a:t>
            </a:r>
            <a:endParaRPr lang="en-US" sz="117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Агрессивная внешняя политика и территориальная экспансия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в 1935–1936 гг. аннексировала Абиссинию, игнорируя международные протесты. Этот акт агрессии демонстрировал амбиции фашистского режима на мировой арене.
</a:t>
            </a:r>
            <a:endParaRPr lang="en-US" sz="117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в 1938–1939 гг. провела аншлюс Австрии и частично захватила Чехословакию, нарушая международные договоры и подготавливая почву для начала Второй мировой войны.
</a:t>
            </a:r>
            <a:endParaRPr lang="en-US" sz="11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Милитаризация фашистских государств и подготовка к войне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Режимы существенно увеличили военные бюджеты, направляя средства на модернизацию и расширение вооружённых сил.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уделялось обучению молодёжи военным навыкам через организации, такие как «Гитлерюгенд» в Германии и балилья в Италии.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парады и военные учения стали частью национальной культуры и показали контроль армии над политикой и обществом.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Катастрофические последствия фашизма во Второй мировой войне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Холокост — геноцид шести миллионов евреев
</a:t>
            </a:r>
            <a:pPr algn="ctr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Фашистские режимы систематически уничтожали еврейское население Европы, что стало одной из самых страшных трагедий XX века. Конечным этапом стали массовые расстрелы и газовые камеры в концлагерях.
</a:t>
            </a:r>
            <a:endParaRPr lang="en-US" sz="912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Геноцид цыган и других меньшинств
</a:t>
            </a:r>
            <a:pPr algn="ctr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евреев, фашисты преследовали цыган, инвалидов и политических противников, устраивая массовые депортации и убийства, нарушая все нормы гуманности и международного права.
</a:t>
            </a:r>
            <a:endParaRPr lang="en-US" sz="952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потери и разрушения
</a:t>
            </a:r>
            <a:pPr algn="ctr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унесла жизни более 60 миллионов человек по всему миру, принесла разрушения городам и экономике, а также оставила глубокие социальные и психологические травмы.
</a:t>
            </a:r>
            <a:endParaRPr lang="en-US" sz="101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фашизма и борьба с его проявлениями после войны
</a:t>
            </a:r>
            <a:endParaRPr lang="en-US" sz="2991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97025" y="1895375"/>
            <a:ext cx="17334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 — Окончание Второй мировой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фашистских режимов и освобождение оккупированных территорий положили начало процессу восстановления и судебного преследования преступников.
</a:t>
            </a:r>
            <a:endParaRPr lang="en-US" sz="922" dirty="0"/>
          </a:p>
        </p:txBody>
      </p:sp>
      <p:sp>
        <p:nvSpPr>
          <p:cNvPr id="10" name="Text 3"/>
          <p:cNvSpPr txBox="1"/>
          <p:nvPr/>
        </p:nvSpPr>
        <p:spPr>
          <a:xfrm>
            <a:off x="3659350" y="1895375"/>
            <a:ext cx="17334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1945–1946 — Нюрнбергский и Токийский процессы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Судебные процессы над нацистскими и японскими лидерами признали фашизм преступной идеологией и заложили основу международного права в области прав человека.
</a:t>
            </a:r>
            <a:endParaRPr lang="en-US" sz="922" dirty="0"/>
          </a:p>
        </p:txBody>
      </p:sp>
      <p:sp>
        <p:nvSpPr>
          <p:cNvPr id="11" name="Text 4"/>
          <p:cNvSpPr txBox="1"/>
          <p:nvPr/>
        </p:nvSpPr>
        <p:spPr>
          <a:xfrm>
            <a:off x="6497600" y="1895375"/>
            <a:ext cx="17334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 — борьба с экстремизмом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Годы после войны ознаменованы мерами по предотвращению возрождения фашистских идей и противодействием проявлениям нетерпимости и тоталитаризма в различных странах.
</a:t>
            </a:r>
            <a:endParaRPr lang="en-US" sz="9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75" y="2608327"/>
            <a:ext cx="8964600" cy="21360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28250" y="258625"/>
            <a:ext cx="7087500" cy="97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ценность изучения феномена фашизма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359050" y="1697700"/>
            <a:ext cx="44259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наступления фашизма помогает понять угрозы тоталитаризма и важность защиты демократии, свободы и прав человека для предотвращения повторения трагедий прошлого.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2026-05-11T04:12:37Z</dcterms:created>
  <dcterms:modified xsi:type="dcterms:W3CDTF">2026-05-11T04:12:37Z</dcterms:modified>
</cp:coreProperties>
</file>