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территории: зачем это нужно
</a:t>
            </a:r>
            <a:endParaRPr lang="en-US" sz="3181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территория становится удобной и безопасной для жизни?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как система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дороги и парки стоят не случайно: место для каждого объекта выбирают по условиям территории и нуждам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формирование территории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территории — это продуманное размещение домов, улиц, зон отдыха и служб, чтобы люди могли жить и учиться без лишних трудностей.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цели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планировка даёт три важные результата: безопасность, доступность и порядок. Они помогают избежать хаоса и сделать район понятным для всех.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решения для одного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участок можно использовать по-разному. Всё зависит от рельефа, транспорта, населения и того, какие задачи нужно решить.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объекты на одной схеме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Школу размещают так, чтобы к ней было удобно идти пешком и безопасно переходить улицу. Поэтому рядом особенно важны переходы и спокойное движение.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дома лучше отделять от интенсивной дороги. Тогда во дворе тише, меньше пыли и проще организовать место для отдыха.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 зелень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рядом с жильём делает район приятнее и полезнее для прогулок. Зелёные зоны помогают отдыхать и немного снижают жару летом.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площадка должна быть доступной, но не мешать жильцам. Её удобно связывать с пешеходными дорожками и открытым пространством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подход к планировке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 чаще возникали рядом с рекой, дорогой или крепостью, потому что это давало воду, защиту и путь для торговли.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городов люди начали строить кварталы плотнее, а планировка стала зависеть от улиц, рынков и ремёсел.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 чертежи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Новое время появились чертежи и планы, которые помогали заранее распределять улицы, площади и важные здания.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территорию проектируют с учётом транспорта, экологии, школ, услуг и разных групп жителей, чтобы пространство работало для всех.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территории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57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склонах строить сложнее: нужно укреплять грунт, продумывать дренаж и безопасные подъезды. Иначе возрастает риск сползания почвы и повреждения зданий.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воды удобна, но требует осторожности. У рек и озёр учитывают паводки, а дома и дороги размещают вне опасных зон.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повседневный комфорт. В жару нужны тень, озеленение и вода, а в холоде — защита от ветра и снега.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или влажные почвы не подходят для любой застройки. Перед строительством проверяют основание и выбирают подходящий тип фундамента.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экология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63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Подтопляемые участки и оползневые склоны требуют особой осторожности. На них не размещают важные здания без защитных мер и специальных расчётов.
</a:t>
            </a:r>
            <a:endParaRPr lang="en-US" sz="1262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3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природные территории сохраняют редкие растения и животных. При планировке их границы стараются не нарушать и не перегружать посещением.
</a:t>
            </a:r>
            <a:endParaRPr lang="en-US" sz="1262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вреда
</a:t>
            </a:r>
            <a:pPr algn="l" indent="0" marL="0">
              <a:lnSpc>
                <a:spcPct val="100000"/>
              </a:lnSpc>
              <a:buNone/>
            </a:pPr>
            <a:r>
              <a:rPr lang="en-US" sz="63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Шумные магистрали и загрязнённые участки лучше отделять от жилья. Для этого используют зелёные полосы, разрывы и правильное зонирование.
</a:t>
            </a:r>
            <a:endParaRPr lang="en-US" sz="1262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зелёные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65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коридоры помогают воздуху двигаться и связывают парки между собой. Это делает район более живым и полезным для прогулок.
</a:t>
            </a:r>
            <a:endParaRPr lang="en-US" sz="13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37460"/>
            <a:ext cx="221100" cy="1768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37460"/>
            <a:ext cx="221100" cy="1768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людей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жильё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Жителям нужно жильё рядом с важными сервисами, чтобы не тратить много времени на дорогу. Особенно это важно для семей с детьми и пожилых людей.
</a:t>
            </a:r>
            <a:endParaRPr lang="en-US" sz="89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общение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площадки и скверы нужны для общения и движения. Они создают место, где можно гулять, заниматься спортом и встречаться с друзьями.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услуги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и места отдыха делают повседневную жизнь удобной. Когда они рядом, район становится более самостоятельным и экономит силы жителей.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рядом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должна быть доступной пешком и по безопасному маршруту. Тогда дорога на занятия становится короче и спокойнее.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Поликлиника в жилом районе помогает быстро получить помощь. Чем ближе она расположена, тем проще добраться в нужный момент.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выгодное размещение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стараются размещать там, где к ним легко добираться. Тогда жители тратят меньше времени на путь и быстрее получают нужные услуги.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5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 особенно важны для магазинов, офисов и мастерских. Поток людей помогает таким местам работать стабильно и приносить пользу району.
</a:t>
            </a:r>
            <a:endParaRPr lang="en-US" sz="128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жилья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жилые кварталы лучше отделять от сильного шума и интенсивного движения. Так район остаётся спокойным и более комфортным для жизни.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 поток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Оживлённые улицы часто становятся удобными для торговли и сервисов. Там легче заметить магазин или мастерскую и быстро зайти по пути.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этой тройки помогает увидеть, почему район нельзя проектировать по отдельности.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инфраструктуры связывают район в единое пространство: транспорт, инженерные сети и общественные объекты.
</a:t>
            </a:r>
            <a:endParaRPr lang="en-US" sz="10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базовых результата помогают не смешивать жильё, отдых и опасные объекты и делают район понятным и безопасным.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урока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результата лежат в основе грамотного зонирования.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1:10 000 позволяет показать район на небольшом листе и при этом точно оценить расстояния между улицами, остановками и зелёными зонами.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Картографический масштаб, используемый в планах местности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1:10 000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видеть территорию крупно и считать расстояния точно.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среднем в одном проекте задействованы 6 групп участников: жители, власти и разные специалисты, чтобы учесть и повседневные нужды, и нормы безопасности.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урока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 участников обычно помогают принять более взвешенное решение.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анализа к действию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типовом цикле планирования территории: от изучения участка до проверки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приходится совмещать несколько интересов сразу, а не выбирать один. Даже при двух вариантах решения важно сохранить баланс между удобством, безопасностью и зелёными пространствами.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урока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более интересов часто приходится учитывать одновременно.
</a:t>
            </a:r>
            <a:endParaRPr lang="en-US" sz="13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три варианта для района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варианта для одного района помогают сравнить удобство, безопасность и количество зелени.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вариант выглядит наиболее сбалансированным: он лучше сочетает доступность, безопасность и качество среды.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мини-кейс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вода важнее домов
</a:t>
            </a:r>
            <a:pPr algn="l" indent="0" marL="0">
              <a:lnSpc>
                <a:spcPct val="115000"/>
              </a:lnSpc>
              <a:buNone/>
            </a:pPr>
            <a:r>
              <a:rPr lang="en-US" sz="7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 реки сразу задаёт границу для застройки: здесь лучше не ставить дома и не перегружать участок твёрдыми покрытиями. На плане такой участок удобно оставить под парк и прогулочную зону, чтобы сохранить пространство для воды и отдыха.
</a:t>
            </a:r>
            <a:endParaRPr lang="en-US" sz="137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отгородить жильё от шума
</a:t>
            </a:r>
            <a:pPr algn="l" indent="0" marL="0">
              <a:lnSpc>
                <a:spcPct val="115000"/>
              </a:lnSpc>
              <a:buNone/>
            </a:pPr>
            <a:r>
              <a:rPr lang="en-US" sz="6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Шумная дорога меняет расположение кварталов и школ. Если поставить жильё ближе к тихой части района, а между дорогой и домами добавить зелёную полосу, карта становится понятнее и безопаснее для пешеходов.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район удобным
</a:t>
            </a:r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остановкой показывает, насколько район удобен каждый день. Когда школа, дома и парк расположены так, чтобы к ним можно было дойти по короткому маршруту, карта помогает увидеть не только места, но и связи между ними.
</a:t>
            </a:r>
            <a:endParaRPr lang="en-US" sz="144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карта района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для мини-проекта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Сформулируйте цель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для кого создаётся территория: для семей, школьников, пожилых людей или всех сразу. От этого зависит, какие объекты станут главными и какие расстояния будут удобными.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Разместите нужные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52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отметьте на схеме жильё, школу, остановки, магазины и места отдыха. Полезно сразу увидеть, где людям придётся ходить чаще всего и где нужны короткие пути.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Учтите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выделите опасные участки: берег, шумную дорогу, крутой склон или пустырь. Такие места нельзя игнорировать, потому что именно они определяют безопасность проекта.
</a:t>
            </a:r>
            <a:endParaRPr lang="en-US" sz="1211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Оцените удобство
</a:t>
            </a:r>
            <a:pPr algn="l" indent="0" marL="0">
              <a:lnSpc>
                <a:spcPct val="100000"/>
              </a:lnSpc>
              <a:buNone/>
            </a:pPr>
            <a:r>
              <a:rPr lang="en-US" sz="56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хватает ли зелёных зон и удобного транспорта. Если до важных мест трудно добраться пешком, план нужно доработать, чтобы район был практичным для жизни.
</a:t>
            </a:r>
            <a:endParaRPr lang="en-US" sz="1217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Обоснуйте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5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выберите один главный компромисс и кратко объясните его. Так проект покажет, почему ваш вариант лучше других и как он помогает людям жить комфортнее.
</a:t>
            </a:r>
            <a:endParaRPr lang="en-US" sz="12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теме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жилья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выбор места для дома влияют шум, расстояние до школы и магазинов, рельеф и безопасность участка. Хорошее место позволяет ходить пешком и не тратить лишнее время на дорогу.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3452078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зелёный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нужны не только для красоты. Они дают тень, помогают отдыху, смягчают шум и делают воздух чище, особенно рядом с дорогами и плотной застройкой.
</a:t>
            </a:r>
            <a:endParaRPr lang="en-US" sz="1252" dirty="0"/>
          </a:p>
        </p:txBody>
      </p:sp>
      <p:sp>
        <p:nvSpPr>
          <p:cNvPr id="12" name="Text 4"/>
          <p:cNvSpPr txBox="1"/>
          <p:nvPr/>
        </p:nvSpPr>
        <p:spPr>
          <a:xfrm>
            <a:off x="6218044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зонирование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Зонирование разделяет территорию по функциям: где живут люди, где отдыхают, а где расположены дороги или предприятия. Это помогает избежать опасных соседств и путаницы.
</a:t>
            </a:r>
            <a:endParaRPr lang="en-US" sz="1186" dirty="0"/>
          </a:p>
        </p:txBody>
      </p:sp>
      <p:sp>
        <p:nvSpPr>
          <p:cNvPr id="13" name="Text 5"/>
          <p:cNvSpPr txBox="1"/>
          <p:nvPr/>
        </p:nvSpPr>
        <p:spPr>
          <a:xfrm>
            <a:off x="2058109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связывает дом, школу, поликлинику и центр района. Если остановка рядом, жителям легче перемещаться без машины и быстрее добираться до важных мест.
</a:t>
            </a:r>
            <a:endParaRPr lang="en-US" sz="1186" dirty="0"/>
          </a:p>
        </p:txBody>
      </p:sp>
      <p:sp>
        <p:nvSpPr>
          <p:cNvPr id="14" name="Text 6"/>
          <p:cNvSpPr txBox="1"/>
          <p:nvPr/>
        </p:nvSpPr>
        <p:spPr>
          <a:xfrm>
            <a:off x="4816058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может быть таким: дорогу немного сместить, а вдоль неё посадить деревья и оставить проход к парку. Тогда оба объекта работают вместе, а не мешают друг другу.
</a:t>
            </a:r>
            <a:endParaRPr lang="en-US" sz="11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как разумный выбор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территории показывает, как природа, потребности людей и правила складываются в удобное пространство. Лучший план не только решает задачи сегодняшнего дня, но и оставляет району запас для будущего.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2026-07-26T23:47:05Z</dcterms:created>
  <dcterms:modified xsi:type="dcterms:W3CDTF">2026-07-26T23:47:05Z</dcterms:modified>
</cp:coreProperties>
</file>