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производных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союзы слитно и 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союзы часто встречаются в сложных предложениях и легко путаются с похожими сочетаниями слов. Если различать их по смыслу, можно избежать орфографических ошибок и точнее понимать текст.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орфограмма изучается в 7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производный союз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Производный союз не называет предмет, признак или действие, а служит для связи слов, однородных членов и частей сложного предложения.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образуется из других слов, но в речи сохраняет только связующую функцию. Поэтому такой союз не является самостоятельным членом предложения.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союзы могут выражать цель, причину, противопоставление, присоединение или вывод, помогая точнее строить высказывание.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союзам относятся чтобы, потому что, оттого что, также, тоже, зато, причём, притом и итак.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важность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диктантах, изложениях и заданиях на разбор предложения, поэтому их написание нужно уверенно узнавать на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46230"/>
            <a:ext cx="3848986" cy="21226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пишущиеся производные союзы и их значения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значение передаёт каждый союз и как он работает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связи может выражаться разными союзами, но значение помогает выбрать правильное написание.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русскому языку,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чтобы, потому что, оттого что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чтобы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обычно показывает цель действия и отвечает на смысловой вопрос «зачем?». Он помогает объяснить, для чего совершается поступок или выполняется действие.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и оттого что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указывают на причину и отвечают на вопрос «почему?». Они связывают части предложения так, чтобы причина и следствие были понятны сразу.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пишутся слитно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случаях слова воспринимаются как единое смысловое целое, поэтому на письме они не разделяются. Это особенно видно в коротких учебных примерах из повседневной жизни.
</a:t>
            </a:r>
            <a:endParaRPr lang="en-US" sz="12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значению и строению слова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слитное написание союза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также и тоже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присоединяют новое сообщение или указывают на сходство. Они близки по смыслу словам «ещё», «и» и «к тому же», поэтому помогают расширить высказывание без повторов.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и тоже пишутся слитно, потому что в предложении они выступают как служебные слова. Их нельзя разбить на самостоятельные части без потери смысла и грамматической связи.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тоже участвую в конкурсе. Мы также готовимся к контрольной работе. В обоих случаях союз показывает присоединение и делает речь более связной.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зато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зато близок по смыслу к слову «но». Он показывает, что вторая часть предложения как бы уравновешивает первую и вводит важное противопоставление.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холодно, зато безветренно. Работа оказалась трудной, зато интересной. Такие примеры легко запоминаются, потому что значение союза хорошо видно в контексте.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за то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нами предлог с местоимением, слова пишутся раздельно: за то поручение, за то старание. Здесь смысл зависит от существительного, а не от союза.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производные союзы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учащиеся видят эти союзы в упражнениях на сложное предложение и объяснение орфограмм.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чтобы и потому что: именно они чаще всего помогают выразить цель и причину в школьных текстах.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упражнения и диктанты для 7 класса; условная частотность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причём, притом, итак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Причём и притом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союзы добавляют новое сообщение, уточнение или присоединение. Они часто стоят в начале части предложения и помогают сделать высказывание более точным и подробным.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итак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итак вводит вывод, итог или обобщение. Он показывает, что говорящий подводит результат и переходит к заключению, которое следует из предыдущего текста.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слова пишутся слитно, потому что выполняют служебную функцию и не делятся на отдельные значимые части. Важно узнавать их по смыслу и позиции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753" y="1587736"/>
            <a:ext cx="21604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 раздельно: сравнение похожих форм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когда форма является единым союзом, а когда это два самостоятельных слова с отдельным значением.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выбирают, когда слово выражает одно значение и заменяется союзом-синонимом; раздельное — когда внутри есть самостоятельные слова.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слитном и раздельном написании омонимичных форм.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 союзов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 слуху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часто ориентируются только на звучание и не замечают, что в предложении перед ними разные части речи. Из-за этого появляются ошибки в словах чтобы, тоже, также и зато.
</a:t>
            </a:r>
            <a:endParaRPr lang="en-US" sz="1223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определить значение слова, легко перепутать союз с сочетанием слов. Именно смысл подсказывает, передаёт ли форма цель, причину, присоединение или противопоставление.
</a:t>
            </a:r>
            <a:endParaRPr lang="en-US" sz="1126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похожие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трудность вызывают пары чтобы — что бы, тоже — то же, также — так же, зато — за то. Они похожи по написанию, но различаются грамматически.
</a:t>
            </a:r>
            <a:endParaRPr lang="en-US" sz="1126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самостоятельные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обычно сохраняет внутри сочетания местоимение, частицу или предлог. Если эти слова можно увидеть и выделить отдельно, это сигнал к раздельной записи.
</a:t>
            </a:r>
            <a:endParaRPr lang="en-US" sz="1097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 избежать ошибки — прочитать предложение целиком и задать вопрос к смыслу. Контекст показывает, является ли форма союзом или сочетанием самостоятельных слов.
</a:t>
            </a:r>
            <a:endParaRPr lang="en-US" sz="11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союз от похожего сочетания слов и выбрать правильное написание.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трудного случая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союзов в предложении и тексте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союз выбран правильно, читателю легче следить за ходом мысли. Он видит, что сначала происходит, почему это случилось и к какому выводу приходит автор.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употреблять союзы без ошибок показывает внимательность к смыслу и орфографии. Для школьника это важный навык при диктантах, изложениях и разборе предложений.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простые предложения в составе сложного и показывают, как одна мысль связана с другой. Благодаря им текст становится цельным и понятным.
</a:t>
            </a:r>
            <a:endParaRPr lang="en-US" sz="126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союзы помогают точно обозначить причину, цель, противопоставление, присоединение или вывод. Без них смысл приходится угадывать, а не читать напрямую.
</a:t>
            </a:r>
            <a:endParaRPr lang="en-US" sz="1239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письменном тексте союзы особенно важны: они делают высказывание логичным, последовательным и более выразительным. Это помогает избегать коротких, рубленых фраз.
</a:t>
            </a:r>
            <a:endParaRPr lang="en-US" sz="12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выражают производные союзы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всего встречаются союзы, которые помогают связать мысль по смыслу и сделать её последовательной.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значений связано с причиной и присоединением; остальные отношения тоже важны, но используются уже для точного смыслового акцента.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школьного материала по теме «Производные союзы». Условная частотность для 7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трудные союзы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состав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разделить форму на части и спросить, есть ли внутри самостоятельное слово. Если части сохраняют смысл, возможно раздельное написание, а не союз.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Закреплять примерами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правило запоминается на коротких предложениях из школьной жизни. Чем чаще встречается форма в понятном контексте, тем легче увидеть её значение и написание.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 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соотнесите союз со смыслом: чтобы — «зачем?», потому что — «почему?», итак — «что следует дальше?». Такой вопрос помогает быстрее выбрать правильную форму.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парами
</a:t>
            </a:r>
            <a:pPr algn="l" indent="0" marL="0">
              <a:lnSpc>
                <a:spcPct val="100000"/>
              </a:lnSpc>
              <a:buNone/>
            </a:pPr>
            <a:r>
              <a:rPr lang="en-US" sz="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трудные случаи в парах: чтобы — цель, зато — противопоставление, также — присоединение. Короткая смысловая подсказка помогает удержать правило без лишнего заучивания.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союз можно заменить близким по смыслу словом, проверка становится проще: тоже — «и», зато — «но», также — «ещё». Замена показывает значение и помогает не перепутать формы.
</a:t>
            </a:r>
            <a:endParaRPr lang="en-US" sz="12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26" y="1647327"/>
            <a:ext cx="3711922" cy="292040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или сочетание слов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значению и составу отличить слитное написание от раздельного в похожих случаях.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выражает единое значение, это союз и слитное написание; если внутри есть самостоятельные слова, пишется раздельно.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различения омонимичных союзов и сочетаний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7" y="2243143"/>
            <a:ext cx="1953673" cy="24698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92" y="2243143"/>
            <a:ext cx="1953673" cy="2469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292" y="2243143"/>
            <a:ext cx="1953673" cy="24698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604" y="2243143"/>
            <a:ext cx="1953673" cy="24698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 учебных примерах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1214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Успеть к уроку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собрал рюкзак и вышел раньше обычного, чтобы не опоздать. В этом коротком предложении союз показывает цель действия и помогает сразу понять, зачем было принято решение.
</a:t>
            </a:r>
            <a:endParaRPr lang="en-US" sz="904" dirty="0"/>
          </a:p>
        </p:txBody>
      </p:sp>
      <p:sp>
        <p:nvSpPr>
          <p:cNvPr id="15" name="Text 3"/>
          <p:cNvSpPr txBox="1"/>
          <p:nvPr/>
        </p:nvSpPr>
        <p:spPr>
          <a:xfrm>
            <a:off x="2564190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домашнего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3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ребята тоже сдали тетради, а учитель быстро отметил аккуратные работы. Союз делает добавление естественным и связывает новую мысль с предыдущей без лишних повторов.
</a:t>
            </a:r>
            <a:endParaRPr lang="en-US" sz="943" dirty="0"/>
          </a:p>
        </p:txBody>
      </p:sp>
      <p:sp>
        <p:nvSpPr>
          <p:cNvPr id="16" name="Text 4"/>
          <p:cNvSpPr txBox="1"/>
          <p:nvPr/>
        </p:nvSpPr>
        <p:spPr>
          <a:xfrm>
            <a:off x="4690542" y="1510467"/>
            <a:ext cx="1889787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была трудной, зато класс справился дружно. Союз помогает увидеть противопоставление: сначала говорится о трудности, а затем — о положительном результате, который её уравновешивает.
</a:t>
            </a:r>
            <a:endParaRPr lang="en-US" sz="942" dirty="0"/>
          </a:p>
        </p:txBody>
      </p:sp>
      <p:sp>
        <p:nvSpPr>
          <p:cNvPr id="17" name="Text 5"/>
          <p:cNvSpPr txBox="1"/>
          <p:nvPr/>
        </p:nvSpPr>
        <p:spPr>
          <a:xfrm>
            <a:off x="6816898" y="1510467"/>
            <a:ext cx="188978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3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занятия учитель сказал: итак, правило усвоено. Здесь союз вводит вывод и завершает рассуждение, поэтому вся запись звучит как ясный итог работы на уроке.
</a:t>
            </a:r>
            <a:endParaRPr lang="en-US" sz="9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в упражнениях и диктантах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является ли слово союзом или сочетанием самостоятельных слов. Без этого трудно выбрать верное написание и объяснить его по смыслу.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часто предлагают пары чтобы — что бы, также — так же, тоже — то же, зато — за то. Здесь важно не ошибиться в слитном и раздельном варианте.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Преподаватель проверяет не только орфографию, но и понимание смысла. Ученик должен показать, какое отношение выражает форма: цель, причина, присоединение или противопоставление.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 предложением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тесно связана с разбором сложного предложения. Если видеть, как части текста соединяются друг с другом, легче заметить нужный союз и избежать ошибки.
</a:t>
            </a:r>
            <a:endParaRPr lang="en-US" sz="13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помогает писать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грамотно, нужно видеть не только форму слова, но и его смысл в предложении. Если союз выражает единое значение и не делится на части, он пишется слитно.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2026-05-28T16:02:42Z</dcterms:created>
  <dcterms:modified xsi:type="dcterms:W3CDTF">2026-05-28T16:02:42Z</dcterms:modified>
</cp:coreProperties>
</file>