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и их применение в задачах оптимизации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Выпуклые многогранники помогают находить лучший вариант при ограничениях — вершины подсказывают максимум или минимум.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многогранники в 11 классе?
</a:t>
            </a:r>
            <a:endParaRPr lang="en-US" sz="1798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Призмы, пирамиды и правильные многогранники расширяют пространственное мышление и связь координат с объемами. А в прикладных задачах условия можно записывать неравенствами — так появляется геометрическая «карта» выбора.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2213" y="1317313"/>
            <a:ext cx="764925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многогранников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 и граница
</a:t>
            </a:r>
            <a:pPr algn="ctr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 — это тело, чья граница состоит из конечного числа плоских многоугольников. Такая структура делает фигуру «собранной» из отдельных частей.
</a:t>
            </a:r>
            <a:endParaRPr lang="en-US" sz="1394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и ребра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 — плоский многоугольник, а ребро является общей стороной двух граней. Благодаря этому любая «стыковка» геометрически фиксирована и наглядно описывается.
</a:t>
            </a:r>
            <a:endParaRPr lang="en-US" sz="138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как точки пересечения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общая точка нескольких ребер. Она собирает воедино разные направления «перехода» между гранями, поэтому именно в вершинах удобно искать экстремумы.
</a:t>
            </a:r>
            <a:endParaRPr lang="en-US" sz="138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Выпуклость и внутреннее прямое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многогранник не содержит вогнутых участков: любая прямая, соединяющая две его точки, лежит внутри тела. Это свойство делает модель особенно устойчивой для оптимизации.
</a:t>
            </a:r>
            <a:endParaRPr lang="en-US" sz="128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условий задачи к области допустимых решений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Переменные, ограничения и целевая функция превращаются в геометрическую модель
</a:t>
            </a:r>
            <a:endParaRPr lang="en-US" sz="1586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многогранника как особые точки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линейной целевой функции оптимальное значение, если оно существует, достигается в одной из вершин выпуклого многогранника. Логика проста: при движении по ребру значение функции меняется линейно.
</a:t>
            </a:r>
            <a:endParaRPr lang="en-US" sz="145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оптимум «прилипает» к вершинам
</a:t>
            </a:r>
            <a:endParaRPr lang="en-US" sz="1561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удобно представить «ручку» направленного роста функции и выбрать самую выгодную крайнюю точку. В школьной геометрии это связывает алгебру, графики и пространственные фигуры.
</a:t>
            </a:r>
            <a:endParaRPr lang="en-US" sz="1506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вдоль ребра и эффект выбора
</a:t>
            </a:r>
            <a:endParaRPr lang="en-US" sz="1545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геометрических методов и алгоритмов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показывает: графический подход хорош для малой размерности, а алгоритмы типа симплекса и ветвей и границ выигрывают при росте модели.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методическая оценка для учебного курса (без привязки к конкретным данным)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структура задачи (линейность, выпуклость), тем эффективнее методы, работающие с областью допустимых решений, а не с перебором.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414731"/>
            <a:ext cx="4048200" cy="2899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задачи сводятся к многограннику решений
</a:t>
            </a:r>
            <a:endParaRPr lang="en-US" sz="2327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задач линейной оптимизации (типовые формулировки)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случае ограничения формируют область допустимых решений, а наилучший вариант — это точка с лучшим значением целевой функции.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геометрическая идея работает в разных контекстах: меняются переменные и интерпретации, но роль многогранника остаётся общей.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и линии уровня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Задать целевую функцию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плоскости рассматривают линии уровня — множества точек, где функция принимает одно и то же значение. В пространстве аналогом служат плоскости уровня.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Понять направление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меняются коэффициенты, меняется наклон и направление роста функции. Линии уровня при этом сдвигаются параллельно, сохраняя форму.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Наложить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задают область допустимых решений. Точки внутри этой области соответствуют допустимым вариантам, а снаружи — нарушают условия.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Найти последнюю касающуюся линию
</a:t>
            </a:r>
            <a:pPr algn="l" indent="0" marL="0">
              <a:lnSpc>
                <a:spcPct val="100000"/>
              </a:lnSpc>
              <a:buNone/>
            </a:pPr>
            <a:r>
              <a:rPr lang="en-US" sz="5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последней линии уровня области допустимых решений чаще всего происходит в вершине или на ребре. Так геометрия и графики соединяются в один ответ.
</a:t>
            </a:r>
            <a:endParaRPr lang="en-US" sz="12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оптимальная вершина при изменении условий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неизменной области допустимых решений результат зависит от выбранного критерия, поэтому важно формулировать цель корректно.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на учебном графике (условные единицы)
</a:t>
            </a:r>
            <a:endParaRPr lang="en-US" sz="1578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коэффициенты целевой функции, сравнение значений на тех же вершинах меняет победителя: оптимум «перескакивает» на другую крайнюю точку.
</a:t>
            </a:r>
            <a:endParaRPr lang="en-US" sz="1345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Целочисленные ограничения в задачах выбора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реальных ситуациях переменные обязаны быть целыми: число станков, машин, учеников или единиц продукции. Тогда оптимум линейной модели может оказаться «непригодным» по смыслу.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начать вычисления, используют линейную релаксацию: заменяют целочисленные требования обычными неравенствами. Это расширяет область допустимых решений и даёт верхнюю или нижнюю оценку для настоящего ответа.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проверяют полученное решение на целочисленность. Если оно дробное, вводят дополнительные ограничения и повторяют поиск, пока не найдут оптимальный вариант, который реально выполняется.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поиска оптимума при целочисленных переменных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решения: от модели с ограничениями к вершинам многогранника и проверке выполнимости
</a:t>
            </a:r>
            <a:endParaRPr lang="en-US" sz="1404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Разрезы и уточнение области решений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Разрезы — это дополнительные линейные неравенства, которые исключают дробные решения, но сохраняют все допустимые целочисленные точки. Тем самым многогранник сужается ровно настолько, чтобы убрать «лишнюю» вершину.
</a:t>
            </a:r>
            <a:endParaRPr lang="en-US" sz="1628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 новый разрез превращает исходную область в более узкую: дробная угловая точка оказывается по одну сторону границы, а целые точки — по другую. В практических задачах это повышает точность и сокращает перебор кандидатов.
</a:t>
            </a:r>
            <a:endParaRPr lang="en-US" sz="1596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в транспортной задаче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столбцов показывает, что при тех же потребностях оптимум смещается на маршрут с более выгодной комбинацией цены и доступности мощностей. Лучший план соответствует наименьшей сумме затрат.
</a:t>
            </a:r>
            <a:endParaRPr lang="en-US" sz="126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учебной модели (распределение интенсивностей по маршрутам), точные исходные данные не заданы.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транспортной задаче переменные перевозок подчиняются уравнениям баланса и неотрицательности. Поэтому допустимые планы образуют многогранник, а минимум стоимости достигается на его вершине.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825" y="1230400"/>
            <a:ext cx="1935000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выпуклого многогранника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выпуклости и конечного геометрического строения делает многогранники удобным каркасом для линейной оптимизации.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свойств выпуклых многогранников.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ключевые свойства выпуклого многогранника и то, как они помогают в задачах линейной оптимизации.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задачи оптимизации могут быть сложными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вершин многогранника быстро растёт, когда увеличиваются число переменных и число ограничений. Даже при аккуратной постановке полное «перебирание всех кандидатов» становится слишком трудоёмким.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можно рассуждать о нескольких переменных, но в реальных моделях размерность часто велика. Тогда графическая проверка и интуитивный выбор практически невозможны.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Значительную роль играют структура задачи и то, какие ограничения действительно «работают». Если существенных неравенств мало или они разреженные, поиск оптимума становится заметно эффективнее.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вычислительные методы строят путь через геометрию области решений: используют активные ограничения, симметрию и правила продвижения. Это снижает потребность в прямом переборе вариантов.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усложняет задачу при росте размерности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иллюстрируют: когда наглядность падает, возрастает значимость алгебраической записи и методов вычисления экстремума. Геометрия сохраняет смысл, но её представляют формулами.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иллюстрация (относительные оценки), численные значения не соответствуют конкретной задаче.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переходом от 2–3 переменных к десяткам и сотням любая попытка изобразить область решений на плоскости теряет смысл. Возникает многомерный многогранник.
</a:t>
            </a:r>
            <a:endParaRPr lang="en-US" sz="141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1225" y="1433240"/>
            <a:ext cx="677400" cy="54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03133"/>
            <a:ext cx="677400" cy="6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0881" y="1376750"/>
            <a:ext cx="573038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реальной жизни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смен или загрузка оборудования задаются ограничениями по времени, мощности и требуемым объёмам. Оптимизация выбирает вариант с лучшей «стоимостью» или производительностью.
</a:t>
            </a:r>
            <a:endParaRPr lang="en-US" sz="1267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доставки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перевозки распределяются между пунктами, ограничения связаны с потребностями и вместимостью. Лучший план минимизирует суммарные затраты на доставку.
</a:t>
            </a:r>
            <a:endParaRPr lang="en-US" sz="1362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и инвестиции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денег между направлениями обычно ограничено суммой и минимальными долями. Многогранник описывает все выполнимые распределения, а оптимум — лучший критерий.
</a:t>
            </a:r>
            <a:endParaRPr lang="en-US" sz="1288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Смеси и меню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подборе состава смеси учитывают калории, состав ингредиентов и цену. Геометрическая модель помогает сравнивать допустимые рецепты и выбирать оптимальный.
</a:t>
            </a:r>
            <a:endParaRPr lang="en-US" sz="139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словесной задачи к геометрической модели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последовательность шагов, объединяющая анализ условия и поиск оптимума
</a:t>
            </a:r>
            <a:endParaRPr lang="en-US" sz="162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применимости метода многогранников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удобен, когда модель линейна и область решений действительно выпуклая. Тогда геометрия многогранника напрямую связывает ограничения и достижение экстремума на «углах» области.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появляются нелинейные зависимости, случайные факторы или сложные связи между переменными, картинка перестаёт быть столь прозрачной. Оптимум может возникать не в вершинах, а в более сложных местах.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подобных случаях применяют приближённые методы, линеаризацию, компьютерный перебор и эвристики. Это подчёркивает: многогранники — мощная, но не универсальная модель для любых условий.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которая помогает выбирать лучшее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 в задачах оптимизации — это модель множества допустимых решений. Его вершины, рёбра и грани подсказывают, где искать лучший вариант: выпуклость и линейные ограничения делают задачу решаемой на практике.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2026-05-12T07:12:03Z</dcterms:created>
  <dcterms:modified xsi:type="dcterms:W3CDTF">2026-05-12T07:12:03Z</dcterms:modified>
</cp:coreProperties>
</file>