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и приемники информации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Информатика изучает, как мы получаем, передаем и храним сообщения.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мы встречаем информацию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мы слышим объяснения и видим объявления, а дома нам подсказывают телевизор, телефон и книги. На улице помогают знаки, номера домов, сигналы светофора и звуки транспорта. Важно замечать: откуда сообщение и кто его получает.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источник информации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информации — это тот, кто или что сообщает сведения. Им может быть человек, животное, книга, плакат, компьютер, светофор или звонок.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источник часто передает сразу несколько сообщений. Например, учитель говорит, показывает на доске и пишет мелом — и вы получаете информацию сразу несколькими способами.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передает информацию разными способами: словами, картинками, звуками, светом, жестами и знаками. Так одно сообщение становится понятным разным людям.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060" y="1890721"/>
            <a:ext cx="396113" cy="45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457071"/>
            <a:ext cx="423000" cy="3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7484" y="3506840"/>
            <a:ext cx="339525" cy="452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866" y="2034840"/>
            <a:ext cx="396113" cy="452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9422" y="3582590"/>
            <a:ext cx="423000" cy="338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3900" y="305425"/>
            <a:ext cx="4207500" cy="123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бывает приемником информации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55750" y="2426050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Приемник информации — это тот, кто получает сообщение. Человек принимает сигналы и понимает их смысл. Например, слышит звонок и понимает: начинается урок.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70700" y="1909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979450" y="949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человека важные приемники — глаза. Они помогают замечать буквы, картинки и движения. Благодаря зрению мы быстро узнаем, что написано в задании или показано на экране.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3150" y="437325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
</a:t>
            </a:r>
            <a:endParaRPr lang="en-US" sz="1500" dirty="0"/>
          </a:p>
        </p:txBody>
      </p:sp>
      <p:sp>
        <p:nvSpPr>
          <p:cNvPr id="14" name="Text 6"/>
          <p:cNvSpPr txBox="1"/>
          <p:nvPr/>
        </p:nvSpPr>
        <p:spPr>
          <a:xfrm>
            <a:off x="544625" y="4081075"/>
            <a:ext cx="39153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 помогают принимать звуки и речь. С их помощью мы улавливаем объяснение учителя, слышим звонок и замечаем важные сигналы, которые подсказывают, что нужно делать дальше.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1070700" y="3525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Уши
</a:t>
            </a:r>
            <a:endParaRPr lang="en-US" sz="1500" dirty="0"/>
          </a:p>
        </p:txBody>
      </p:sp>
      <p:sp>
        <p:nvSpPr>
          <p:cNvPr id="16" name="Text 8"/>
          <p:cNvSpPr txBox="1"/>
          <p:nvPr/>
        </p:nvSpPr>
        <p:spPr>
          <a:xfrm>
            <a:off x="4968275" y="26019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тоже работает как приемник. Она чувствует тепло, холод, прикосновение и боль. Иногда эти сигналы предупреждают: горячо — значит, нужно отстраниться вовремя.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5463150" y="20534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
</a:t>
            </a:r>
            <a:endParaRPr lang="en-US" sz="1500" dirty="0"/>
          </a:p>
        </p:txBody>
      </p:sp>
      <p:sp>
        <p:nvSpPr>
          <p:cNvPr id="18" name="Text 10"/>
          <p:cNvSpPr txBox="1"/>
          <p:nvPr/>
        </p:nvSpPr>
        <p:spPr>
          <a:xfrm>
            <a:off x="4968275" y="4092525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человек может быть приемником. Роботы и компьютеры получают данные от источников и затем «используют» их для действий. Например, компьютер читает ввод и отвечает на запрос.
</a:t>
            </a:r>
            <a:endParaRPr lang="en-US" sz="1000" dirty="0"/>
          </a:p>
        </p:txBody>
      </p:sp>
      <p:sp>
        <p:nvSpPr>
          <p:cNvPr id="19" name="Text 11"/>
          <p:cNvSpPr txBox="1"/>
          <p:nvPr/>
        </p:nvSpPr>
        <p:spPr>
          <a:xfrm>
            <a:off x="5463150" y="3544050"/>
            <a:ext cx="33891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 или компьютер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как 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помощников внутри нас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Глаза помогают видеть буквы, картинки, цвета и движения. Уши помогают слышать речь, музыку, звонок и шум. Эти органы быстро собирают сигналы, чтобы мозгу было что понять.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они собирают информацию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помогает узнавать запахи, язык — различать вкус, а кожа — чувствовать тепло, холод, прикосновение и боль. Вместе органы чувств дают человеку более точную картину происходящего.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Зрительная информация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зрение может ошибиться при слабом свете, слишком большом расстоянии или если предмет частично закрыт. Тогда важно дополнить картину другими чувствами.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Зрительная информация поступает через глаза. К ней относятся буквы в учебнике, дорожные знаки, рисунки, схемы, числа и выражение лица человека.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Зрение особенно важно для чтения и для безопасного поведения на улице. Когда мы видим знак или выражение лица, мы быстрее выбираем правильное действие.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773" y="2227570"/>
            <a:ext cx="317700" cy="254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4773" y="3203250"/>
            <a:ext cx="317700" cy="3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28885" y="2192950"/>
            <a:ext cx="282975" cy="323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1523" y="3220900"/>
            <a:ext cx="317700" cy="282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Слуховая информация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 объяснения
</a:t>
            </a:r>
            <a:pPr algn="r" indent="0" marL="0">
              <a:lnSpc>
                <a:spcPct val="90000"/>
              </a:lnSpc>
              <a:buNone/>
            </a:pPr>
            <a:r>
              <a:rPr lang="en-US" sz="11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8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Слуховая информация приходит через звуки, прежде всего через речь. Это может быть голос учителя или разговор одноклассников. По словам мы понимаем, что требуется сделать.
</a:t>
            </a:r>
            <a:endParaRPr lang="en-US" sz="1014" dirty="0"/>
          </a:p>
        </p:txBody>
      </p:sp>
      <p:sp>
        <p:nvSpPr>
          <p:cNvPr id="14" name="Text 3"/>
          <p:cNvSpPr txBox="1"/>
          <p:nvPr/>
        </p:nvSpPr>
        <p:spPr>
          <a:xfrm>
            <a:off x="321900" y="29736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 звук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сирена, лай собаки и даже стук в дверь — все это звуки, которые несут смысл. Уши помогают замечать важные предупреждения и реагировать вовремя.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и сигналы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на урок — это тоже слуховой сигнал. Он помогает не перепутать время: что урок уже начался или перемена закончилась. Такие сигналы действуют быстро и понятно.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546735" y="29557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Громкость имеет значение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громкие звуки мешают работе и могут вредить слуху. Поэтому важно, чтобы громкость была разумной: тогда слух помогает, а не утомляет.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 помогает узнавать запах дыма, еды, цветов и свежего воздуха. Такие сигналы подсказывают, что вокруг происходит, и помогают выбрать правильное поведение.
</a:t>
            </a:r>
            <a:endParaRPr lang="en-US" sz="1371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чувствует, что предмет горячий или холодный, мягкий или колючий. Часто эти ощущения предупреждают об опасности: запах дыма или горячая поверхность заставляют отойти.
</a:t>
            </a:r>
            <a:endParaRPr lang="en-US" sz="1323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различает сладкое, кислое, соленое и горькое. Вкус работает как подсказка: например, помогает отличить еду и понять, не слишком ли она «не такая» для вас.
</a:t>
            </a:r>
            <a:endParaRPr lang="en-US" sz="1348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Запах, вкус и прикосновение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проходит информация от источника к приемнику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создаёт сообщение → передаёт его сигналом → приемник получает и понимает смысл.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передачи информации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3 класса полезны простые примеры: голосом сообщают новость, запиской передают просьбу, знаком показывают правило. Так легче понять, какой канал лучше выбрать для нужной информации.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передается разными способами: разговором, письмом, рисунком, телефоном, интернетом, звонком и сигналом светофора. Разные каналы подходят для разных задач и ситуаций, не одинаково для всех случаев.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способ удобен для близкого разговора, другой — для длинного текста, а третий — для быстрого предупреждения. Например, срочное сообщение хочется услышать сразу, а детали — прочитать спокойно.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выбираете способ передачи, подумайте о цели: нужно ли быстро или надолго, и как скоро нужен ответ. Тогда сообщение будет понятным и без лишних вопросов.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на уроке: «слушай и смотри!»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одновременно говорит, показывает на доске и читает вслух задание. Ученики получают сообщение глазами и ушами. Если в классе тихо и не отвлекаться, новая тема складывается в понятную картинку.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и доска: информация в словах и знаках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хранит текст, примеры и рисунки, а доска — то, что нужно прямо сейчас: правила, схемы, числа. Ученики читают и сравнивают, а мозг превращает текст в смысл и план действий.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и звонок: сигнал быстро — действие вовремя
</a:t>
            </a:r>
            <a:pPr algn="l" indent="0" marL="0">
              <a:lnSpc>
                <a:spcPct val="130039"/>
              </a:lnSpc>
              <a:buNone/>
            </a:pPr>
            <a:r>
              <a:rPr lang="en-US" sz="19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9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показывает изображения и объяснения, а звонок сообщает важные моменты расписания. Приемниками становятся ученики, которые вовремя начинают или заканчивают работу. Когда лишний шум не мешает, информацию легче запомнить.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и приемники в классе
</a:t>
            </a:r>
            <a:endParaRPr lang="en-US" sz="1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информации слишком много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вокруг шумно, ярко и постоянно что-то происходит, мозгу трудно выделить главное. В классе это бывает, когда много разговоров и фоновые сообщения накладываются друг на друга.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Школьнику полезно «разбирать рюкзак»: понять, какие сообщения важные, а какие лишние. Наметив цель, легче сосредоточиться и не теряться в потоке сигналов.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много картинок на экране и частые просьбы отвлекают внимание. Тогда запомнить урок сложнее, а в ответах появляются ошибки из‑за поспешных решений и пропущенных деталей.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29071"/>
            <a:ext cx="423000" cy="3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45190"/>
            <a:ext cx="423000" cy="37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информации не хватает
</a:t>
            </a:r>
            <a:endParaRPr lang="en-US" sz="202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5750" y="2426050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сообщение может звучать понятно, но без даты или времени легко перепутать. Тогда приемник выбирает неверное действие, потому что не хватает важной части данных.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70700" y="1909325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Объявление без времени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4979450" y="2421731"/>
            <a:ext cx="38841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рисунке есть линии, но нет объяснения, что они означают, возникает путаница. Приемнику трудно связать знак с действием, и ответ может получиться неправильным.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5463150" y="1909325"/>
            <a:ext cx="35736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без подписи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544625" y="4081075"/>
            <a:ext cx="4207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учитель говорит слишком тихо или быстро, часть смысла теряется. Приемник не улавливает сообщение полностью, поэтому мозг достраивает догадки вместо точных сведений.
</a:t>
            </a:r>
            <a:endParaRPr lang="en-US" sz="1000" dirty="0"/>
          </a:p>
        </p:txBody>
      </p:sp>
      <p:sp>
        <p:nvSpPr>
          <p:cNvPr id="13" name="Text 7"/>
          <p:cNvSpPr txBox="1"/>
          <p:nvPr/>
        </p:nvSpPr>
        <p:spPr>
          <a:xfrm>
            <a:off x="1070700" y="3525450"/>
            <a:ext cx="3692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или неразборчивая речь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сигналы и знаки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сигнал сработал, он должен быть заметным и понятным. Когда знак закрыт, стерт или плохо слышен, информация может не дойти до приемника вовремя.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Светофор, дорожные знаки, таблички и пожарная сигнализация сообщают важное очень быстро. Они уменьшают риск: не нужно долго читать или угадывать, что случилось и что делать дальше.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цвет часто означает остановку или опасность, желтый — внимание, а зеленый — разрешение движения. Такие цвета помогают понять смысл сразу, даже если ты стоишь далеко.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652"/>
            <a:ext cx="2665800" cy="22700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375" y="1422727"/>
            <a:ext cx="2665800" cy="22700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2975" y="1422727"/>
            <a:ext cx="2665800" cy="22700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347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 и ветер: подсказки о погоде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облакам можно заметить, будет ли дождь или станет яснее. Ветер тоже дает намек: усиливается он или меняет направление. Наблюдая, люди учатся делать простые предположения без спешки.
</a:t>
            </a:r>
            <a:endParaRPr lang="en-US" sz="1106" dirty="0"/>
          </a:p>
        </p:txBody>
      </p:sp>
      <p:sp>
        <p:nvSpPr>
          <p:cNvPr id="11" name="Text 2"/>
          <p:cNvSpPr txBox="1"/>
          <p:nvPr/>
        </p:nvSpPr>
        <p:spPr>
          <a:xfrm>
            <a:off x="3388125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земле: кто проходил рядом
</a:t>
            </a:r>
            <a:pPr algn="l" indent="0" marL="0">
              <a:lnSpc>
                <a:spcPct val="130039"/>
              </a:lnSpc>
              <a:buNone/>
            </a:pPr>
            <a:r>
              <a:rPr lang="en-US" sz="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песке, земле или траве подсказывают, кто недавно был в этом месте. По отпечаткам можно понять, как давно прошел гость и в каком направлении он двигался. Это помогает быть внимательными и аккуратными.
</a:t>
            </a:r>
            <a:endParaRPr lang="en-US" sz="1051" dirty="0"/>
          </a:p>
        </p:txBody>
      </p:sp>
      <p:sp>
        <p:nvSpPr>
          <p:cNvPr id="12" name="Text 3"/>
          <p:cNvSpPr txBox="1"/>
          <p:nvPr/>
        </p:nvSpPr>
        <p:spPr>
          <a:xfrm>
            <a:off x="6341177" y="3763124"/>
            <a:ext cx="2510400" cy="6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Пение птиц: вокруг тихо и спокойно
</a:t>
            </a:r>
            <a:pPr algn="l" indent="0" marL="0">
              <a:lnSpc>
                <a:spcPct val="130039"/>
              </a:lnSpc>
              <a:buNone/>
            </a:pPr>
            <a:r>
              <a:rPr lang="en-US" sz="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1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слышно спокойное пение птиц, обычно обстановка не тревожная. Звуки природы работают как сигналы, которые мы замечаем ушами. Когда получается прислушаться, легче почувствовать, что происходит вокруг.
</a:t>
            </a:r>
            <a:endParaRPr lang="en-US" sz="1101" dirty="0"/>
          </a:p>
        </p:txBody>
      </p:sp>
      <p:sp>
        <p:nvSpPr>
          <p:cNvPr id="13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от природы
</a:t>
            </a:r>
            <a:endParaRPr lang="en-US" sz="1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и тот же сигнал может означать разное в зависимости от ситуации. Животные «считывают» обстановку и выбирают действие. Так информация помогает им выживать и жить сообща.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животного сильнее всего работают «свои» чувства. У одних очень острый слух, у других — отличное обоняние. Поэтому они реагируют на разные сигналы быстрее других.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чувств помогают животным решать важные задачи: искать пищу, избегать опасности и находить друг друга. Эти сигналы не просто приятны — они подсказывают, куда идти и что делать.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тоже получают и понимают информацию. Собака узнает свист и шаги, птица замечает движение, а пчела чувствует запах цветка. Мир для них «звучит» и «видится» по‑своему.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Приемники информации у животных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умеет читать, писать, считать и запоминать много сведений. Он использует органы чувств и добавляет к ним знания из книг, тетрадей и разговоров. Поэтому смысл сообщения становится богаче.
</a:t>
            </a:r>
            <a:endParaRPr lang="en-US" sz="1323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может сохранять знания надолго и передавать их дальше. Он не только принимает сигнал, но и умеет объяснить его другим, если сам понял правильно и аккуратно.
</a:t>
            </a:r>
            <a:endParaRPr lang="en-US" sz="1323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2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глаз и ушей, человек получает информацию через речь, компьютер, карты и собственную память. Один источник способен передать сообщение многим людям сразу: например, объявление слышит весь класс.
</a:t>
            </a:r>
            <a:endParaRPr lang="en-US" sz="1263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человек отличается как приемник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лучший способ передачи сообщения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зависит от срочности, времени хранения, точности, расстояния между людьми и того, насколько быстро нужен ответ.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работы с информацией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сравнивать несколько сигналов и не спешить с выводом. Иногда одно сообщение может быть неполным, а другой знак или пример помогает понять правильно.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внимательно слушать и смотреть, чтобы не пропустить важные сведения. Если ты «прозевал» часть сообщения, потом легко ошибиться в действиях.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проверять, от кого пришло сообщение, и уточнять смысл вопросом. Когда что-то непонятно, лучше спросить сразу, чем потом гадать.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Точность, внимание и аккуратность помогают приемнику понять информацию верно. Тогда правила выполняются без путаницы, а ответы становятся надежными.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главное: понять — значит сделать верный шаг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создает сообщение, а приемник получает и понимает его. У человека приемники — органы чувств: глаза, уши, нос, язык и кожа. Сообщение передается словами, звуками, знаками, светом и рисунками — чем яснее, тем легче выбрать верное действие.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2026-05-14T09:39:31Z</dcterms:created>
  <dcterms:modified xsi:type="dcterms:W3CDTF">2026-05-14T09:39:31Z</dcterms:modified>
</cp:coreProperties>
</file>