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Мережковский. «Родное»: память, природа и любовь к родной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стихотворении, где родной мир становится источником тепла и памяти.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Мережковский и поэзия Серебряного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— один из ярких авторов Серебряного века. Его творчество связано с размышлениями о человеке, памяти, культуре и скрытом смысле привычных образов.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стихотворения: Дмитрий Сергеевич Мережковский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вошёл в литературу как один из заметных символистов. Его интересовали не только красота слова, но и духовные вопросы, история и смысл человеческой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стихи, романы, статьи и философские тексты. Такое разнообразие жанров помогало ему соединять художественный образ с размышлением и точным наблюдением.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встречаются темы культуры, веры, памяти и внутреннего поиска. Язык Мережковского обычно сдержанный, образный и вдумчивый.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 знакомые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простые приметы родного пространства: дом, дорога, сад, поле, тишина. Они вызывают ощущение узнавания и возвращают героя к дорогим воспоминаниям.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родного мира в стихотворении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создают эти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звучит спокойно и доверительно. Для иллюстрации подойдёт русская деревня, старый дом или поле, потому что именно они передают настроение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объединяет дом, память и чувство сердечной близости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настраивает на личное переживание. Оно говорит не о географии, а о том, что особенно дорого человеку.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стихотворения Д. С. Мережковского «Родное»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 и их смысл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темы создают единый образ родного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соединяются в образе родного мира как источника душевной силы и спокойствия.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Д. С. Мережковского «Родное»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переживание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вспоминает дорогие места спокойно и бережно. Его чувство похоже на тихий разговор с собственной памятью, а не на громкое признание.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знакомые образы и будто заново узнаёт их. Именно это узнавание делает стихотворение очень личным и близким читателю.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переживании есть благодарность, лёгкая грусть и желание сохранить прошлое. Герой не спорит со временем, а бережно принимает его следы.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движения текста от детали к общему чувству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чувств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не пустая, а наполненная памятью. Она помогает герою услышать себя и почувствовать спокойную связь с родным пространством.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признаки времени года оживляют пейзаж и помогают почувствовать движение жизни. Природа становится частью внутреннего состояния героя.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пространство и свежий воздух передают свободу и открытость. Благодаря этому родная природа воспринимается как место, где легко дышать и думать.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делает картину мягкой и ясной. Он подчёркивает теплоту воспоминаний и создаёт ощущение доброго, знакомого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строится вокруг личных воспоминаний и образа родного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между собой и ведут к одной мысли: родина живёт в памяти и чувствах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задания и анализа стихотворения Д. С. Мережковского «Родное»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создают спокойное и доверительное звучание текста.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особенности — мягкость, плавность и сдержанность — формируют особую лирическую атмосферу стихотворения.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Д. С. Мережковского «Родное»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создают образ родины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 — дорога, дом, сад, поле и небо — делают родное пространство узнаваемым. Благодаря им стихотворный мир кажется живым, близким и понятным даже без сложных описаний.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свет и простор не только рисуют пейзаж, но и передают настроение героя. Эти образы помогают почувствовать тепло памяти и спокойную привязанность к родной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лирического текста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 родного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узнаваемой детали, которая сразу вызывает чувство близости и доверия.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Внутреннее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героя становится глубже: появляется тихая ностальгия и благодарность родному миру.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Личное воспоминание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внешний образ соединяется с памятью о прошлом и детстве, усиливая эмоциональную связь.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к выводу о ценности памяти и прочной связи человека с родной землёй.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приёмы помогают создать образ родного мира и передать настроение лирического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вместе: они делают текст мягким по звучанию и убедительным по чувству, а родной мир — ясным и душевно значимым.
</a:t>
            </a:r>
            <a:endParaRPr lang="en-US" sz="1131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Д. С. Мережковского «Родное»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символизмом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важна не только внешняя картина природы, но и скрытый смысл деталей. Обычные образы становятся знаками памяти, внутренней опоры и душевной близости к родному миру.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характерно, что предмет или пейзаж передают переживание человека. У Мережковского дом, дорога и тишина читаются как отражение внутреннего состояния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тексте воспринимается шире, чем географическое место. Это пространство, где соединяются детские впечатления, чувство защищённости и духовная связь с прошлым.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помогает увидеть в простом глубинный смысл. Через конкретные детали поэт говорит о корнях, памяти и ценности личного опыта.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событие, а изменение внутреннего состояния героя: от узнавания к тихому согласию с памятью.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поступательно: сначала спокойствие, затем тепло, после — мягкая грусть и в финале устойчивое принятие.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эмоциональной динамики стихотворения Д. С. Мережковского «Родное»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изучения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как поэзия передаёт большое чувство через простые образы: дом, дорогу, природу и воспоминания. Это делает стихотворение близким школьному читателю.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замечать, что обычные детали могут нести глубокий смысл. Так развивается внимание к языку, образам и скрытой теме родины.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воспитывает уважение к памяти, семье и месту, где человек вырос. Оно показывает, что любовь к родной земле начинается с личного опыта и благодарности.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выделить при анализе стихотворения на уроке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определить тему: родина в стихотворении показана через память, природу и чувство внутренней близости к родному месту.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охарактеризовать лирического героя. Его переживание спокойное, задумчивое и лишено резких эмоций, что усиливает доверительный тон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заслуживают образы природы и дома. Они не только описывают пейзаж, но и становятся символами памяти и духовной опоры.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назвать художественные средства: эпитеты, повторы, звуковую плавность. Они помогают увидеть, как личное чувство превращается в общую мысль о времени и корнях.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Россия у Тютчева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Фёдора Тютчева образ родины часто связан с природой, её силой и скрытой глубиной. У Мережковского интонация спокойнее и тише: важнее не величие, а личная память и внутреннее узнавание родного мира.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чувство у Фета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умеет передавать настроение через тонкие природные детали и музыкальность речи. Сходство с «Родным» в том, что пейзаж здесь тоже выражает душевное состояние, а не просто описывает место.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родина у Блока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Александра Блока тема родины нередко звучит как размышление о судьбе России и человека. Мережковский ближе к тихому личному переживанию: его родина — это память, дом, детство и спокойная духовная опора.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сравнения с поэзией о родине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родное как память, чувство и духовная опора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Мережковского показывает, что родина живёт в памяти, природе и сердечном чувстве. Простые детали помогают увидеть в родном мире источник тепла, силы и внутренней связи с прошлым.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2026-05-19T05:28:55Z</dcterms:created>
  <dcterms:modified xsi:type="dcterms:W3CDTF">2026-05-19T05:28:55Z</dcterms:modified>
</cp:coreProperties>
</file>