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image" Target="../media/image-14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15334" y="0"/>
            <a:ext cx="512843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3275" y="734600"/>
            <a:ext cx="3668700" cy="37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19. Have you got a cat?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спрашивать о питомцах и отвечать коротко и правильно.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263275" y="301750"/>
            <a:ext cx="36687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30929" y="216475"/>
            <a:ext cx="3411592" cy="473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1469575"/>
            <a:ext cx="5305200" cy="24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Кошка, собака, рыбка или хомяк знакомы многим детям. Эти слова легко показать на картинках и связать с домом, семьёй и любимым питомцем. Вопрос Have you got…? звучит просто и понятно даже во втором классе.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9100" y="402675"/>
            <a:ext cx="53052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Питомцы помогают говорить по-английски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слова урока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1315800" y="1158370"/>
            <a:ext cx="3124800" cy="1223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названия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мы учим слова a cat, a dog, a pet, a fish, a bird и a hamster. Это самые нужные названия домашних животных.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1315800" y="2506549"/>
            <a:ext cx="3124800" cy="1223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тела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запомнить слова a tail, ears, paws и fur. Они помогают описать животное точнее и понять, как оно выглядит.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1315800" y="3854849"/>
            <a:ext cx="3124800" cy="1223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Простое чтение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cat и pet короткие и удобные для чтения. Их легко увидеть, прочитать и сразу узнать в предложении.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689100" y="1158349"/>
            <a:ext cx="3124800" cy="1223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dog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dog важно для слуха и речи: оно помогает различать названия животных и тренировать произношение без лишней сложности.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5689100" y="2506549"/>
            <a:ext cx="3124800" cy="1223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картинкой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новое слово можно сразу показать на рисунке. Так запоминание идёт быстрее, а урок становится понятным и живым.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31" y="1161425"/>
            <a:ext cx="3573987" cy="3693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563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Cat — кошка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4078175" y="996700"/>
            <a:ext cx="47358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это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Cat — это кошка. Это одно из самых первых слов о животных, которое легко запомнить и часто встретить в детских заданиях.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078175" y="1891825"/>
            <a:ext cx="47358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кошки есть мягкая шерсть, усы, хвост и четыре лапы. Эти детали помогают узнавать животное на картинке без ошибки.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078175" y="2786950"/>
            <a:ext cx="47358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умеет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Кошки умеют мурлыкать, любят тепло и часто отдыхают. Они выглядят очень спокойно, словно маленькие пушистые сонюхи.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078175" y="3682075"/>
            <a:ext cx="47358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Какой рисунок подойдёт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всего показать доброго котёнка у окна или рядом с миской. Такое изображение сразу связывает слово cat с образом животного.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have got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634750" y="996700"/>
            <a:ext cx="38295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значит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Have got означает «иметь» или «у кого-то есть». Эту конструкцию используют, когда говорят о семье, игрушках, вещах и питомцах.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984400" y="996700"/>
            <a:ext cx="38295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разговоре часто говорят I’ve got, you’ve got, he’s got и she’s got. Такие формы звучат быстро и естественно.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34750" y="2651875"/>
            <a:ext cx="38295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have got очень удобна в повседневной речи. С её помощью легко сказать, что дома есть кошка, собака или другой любимец.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984400" y="2651875"/>
            <a:ext cx="38295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этого урока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теме про питомцев have got помогает сказать, есть ли у человека животное дома. Это делает фразы короткими и понятными.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Have you got…?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33020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0150" y="1679255"/>
            <a:ext cx="4085963" cy="9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вопроса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строится с have в начале: Have you got a cat? Такая форма сразу показывает, что мы спрашиваем о наличии питомца.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27934" y="1679255"/>
            <a:ext cx="4085963" cy="9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 чём спрашиваем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Have you got…? спрашивает, есть ли у человека питомец дома. Это простой и вежливый способ начать разговор.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30150" y="3616617"/>
            <a:ext cx="4085963" cy="9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got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got обычно ставится название животного: a cat, a dog, a fish или a bird. Так вопрос становится очень точным.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4727934" y="3616617"/>
            <a:ext cx="4085963" cy="9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 примеры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спросить: Have you got a dog? Have you got a hamster? Или выбрать другое животное из темы урока.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отвечать на вопрос о питомце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два коротких и понятных варианта ответа на вопрос о домашнем животном.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92487" y="1526101"/>
            <a:ext cx="391500" cy="313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76288" y="1508701"/>
            <a:ext cx="391500" cy="34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60088" y="1508701"/>
            <a:ext cx="391500" cy="348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диалоги в классе
</a:t>
            </a:r>
            <a:endParaRPr lang="en-US" sz="2800" dirty="0"/>
          </a:p>
        </p:txBody>
      </p:sp>
      <p:sp>
        <p:nvSpPr>
          <p:cNvPr id="13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14" name="Text 2"/>
          <p:cNvSpPr txBox="1"/>
          <p:nvPr/>
        </p:nvSpPr>
        <p:spPr>
          <a:xfrm>
            <a:off x="402476" y="2481675"/>
            <a:ext cx="2371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и ответ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ученик спрашивает, есть ли у другого питомец, а второй отвечает коротко. Такие реплики звучат живо и не перегружают урок длинными фразами.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3386276" y="2481675"/>
            <a:ext cx="2371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пример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A: Have you got a pet? B: Yes, I have. I’ve got a dog. Этот диалог легко повторить и разыграть у доски.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6370076" y="2481675"/>
            <a:ext cx="2371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Другой вариант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A: Have you got a cat? B: No, I haven’t. I’ve got a fish. Так дети учатся быстро менять животное в ответе.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1900" y="1159575"/>
            <a:ext cx="2081100" cy="208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1500" y="1159575"/>
            <a:ext cx="2081100" cy="208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0950" y="1159575"/>
            <a:ext cx="2081100" cy="2081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Питомцы и их особенности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75542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Кошка дома у окна
</a:t>
            </a:r>
            <a:pPr algn="ctr" indent="0" marL="0">
              <a:lnSpc>
                <a:spcPct val="100000"/>
              </a:lnSpc>
              <a:buNone/>
            </a:pPr>
            <a:r>
              <a:rPr lang="en-US" sz="9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кошка любит сидеть на подоконнике и смотреть на улицу. Рядом стоит миска с водой, а возле неё — мягкая лежанка. Такая сцена показывает, что питомцу нужны забота и спокойное место. А ещё кошки очень любят внимание.
</a:t>
            </a:r>
            <a:endParaRPr lang="en-US" sz="965" dirty="0"/>
          </a:p>
        </p:txBody>
      </p:sp>
      <p:sp>
        <p:nvSpPr>
          <p:cNvPr id="12" name="Text 3"/>
          <p:cNvSpPr txBox="1"/>
          <p:nvPr/>
        </p:nvSpPr>
        <p:spPr>
          <a:xfrm>
            <a:off x="3339950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Собака во дворе
</a:t>
            </a:r>
            <a:pPr algn="ctr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Собака встречает хозяина радостно и виляет хвостом. После прогулки она отдыхает, пьёт воду и ждёт игры с мячом. Детям легко заметить, что питомец бывает активным, дружелюбным и очень привязанным к семье.
</a:t>
            </a:r>
            <a:endParaRPr lang="en-US" sz="998" dirty="0"/>
          </a:p>
        </p:txBody>
      </p:sp>
      <p:sp>
        <p:nvSpPr>
          <p:cNvPr id="13" name="Text 4"/>
          <p:cNvSpPr txBox="1"/>
          <p:nvPr/>
        </p:nvSpPr>
        <p:spPr>
          <a:xfrm>
            <a:off x="592447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Рыбка, попугай и хомяк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Рыбка тихо плавает, попугай громко повторяет звуки, а хомяк быстро бегает в клетке. У каждого питомца свой характер и свои привычки. Но всем им нужны корм, чистая вода и ежедневное внимание.
</a:t>
            </a:r>
            <a:endParaRPr lang="en-US" sz="100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Отрицание с haven’t got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634750" y="996700"/>
            <a:ext cx="8179200" cy="113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сказать «нет»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питомца нет, можно сказать: I haven’t got a cat. Такая фраза помогает честно и спокойно ответить на вопрос без лишних слов.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34750" y="2213149"/>
            <a:ext cx="8179200" cy="113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вопрос удобно отвечать так: No, I haven’t. Это вежливый и очень короткий способ сказать, что дома нет выбранного животного.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634750" y="3431238"/>
            <a:ext cx="8179200" cy="113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Правильная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отрицании важно не забывать слово haven’t got. Оно показывает, что у человека чего-то нет, и помогает строить правильное предложение.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 has got и She has got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1315800" y="1399775"/>
            <a:ext cx="31248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нужен has got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речь идёт об одном человеке или одном животном, в предложении используется has got. Эта форма помогает сказать, что у него или у неё есть питомец, игрушка или любая другая вещь.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1315800" y="2997475"/>
            <a:ext cx="31248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 речи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 has got a cat. She has got a hamster. Эти предложения показывают, как говорить о мальчике и девочке отдельно. Важно не забывать, кто именно является хозяином питомца.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689100" y="1399775"/>
            <a:ext cx="31248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разговоре часто говорят: He’s got, She’s got. Такие формы звучат легко и естественно. Главное правило простое: have got и has got не смешиваются, потому что они относятся к разным лицам.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" y="25"/>
            <a:ext cx="338546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185150" y="266700"/>
            <a:ext cx="6599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Мальчик, девочка и их питомцы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4078175" y="1027425"/>
            <a:ext cx="47064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и собака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может сказать: I’ve got a dog. Эта фраза короткая и понятная. Рядом удобно показать щенка или дружелюбную собаку, чтобы ребёнок сразу связал слова с картинкой.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078175" y="2232400"/>
            <a:ext cx="47064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Девочка и кошка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Девочка может сказать: I’ve got a cat. Такое предложение легко запомнить, если рядом изображена кошка. Картинка помогает увидеть, что речь идёт о конкретном питомце и его хозяине.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078175" y="3437375"/>
            <a:ext cx="47064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одном слайде удобно сравнить I’ve got, he’s got и she’s got. Так дети быстрее замечают, кто говорит о себе, а кто — о другом человеке. Это очень полезно для первых диалогов.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Мини-диалог о питомцах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простого разговора на уроке: вопрос, короткий ответ, уточнение и новый вопрос.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45649" y="1114773"/>
            <a:ext cx="391500" cy="39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86351" y="1114773"/>
            <a:ext cx="391500" cy="39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76229" y="3528401"/>
            <a:ext cx="391500" cy="313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144949" y="2618373"/>
            <a:ext cx="391500" cy="348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606644" y="2596623"/>
            <a:ext cx="391500" cy="391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для описания животных
</a:t>
            </a:r>
            <a:endParaRPr lang="en-US" sz="2800" dirty="0"/>
          </a:p>
        </p:txBody>
      </p:sp>
      <p:sp>
        <p:nvSpPr>
          <p:cNvPr id="14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15" name="Text 2"/>
          <p:cNvSpPr txBox="1"/>
          <p:nvPr/>
        </p:nvSpPr>
        <p:spPr>
          <a:xfrm>
            <a:off x="458425" y="1017425"/>
            <a:ext cx="2667600" cy="134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Small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small помогает сказать, что питомец маленький. Его удобно использовать, когда описывают котёнка, хомяка или рыбку. Такое слово делает ответ точнее и живее.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6008825" y="1017425"/>
            <a:ext cx="2667600" cy="134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Cute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Cute — это милый, симпатичный. Кошка или щенок часто описываются именно так. Слово очень простое и хорошо подходит для детских ответов о любимом питомце.
</a:t>
            </a:r>
            <a:endParaRPr lang="en-US" sz="1200" dirty="0"/>
          </a:p>
        </p:txBody>
      </p:sp>
      <p:sp>
        <p:nvSpPr>
          <p:cNvPr id="17" name="Text 4"/>
          <p:cNvSpPr txBox="1"/>
          <p:nvPr/>
        </p:nvSpPr>
        <p:spPr>
          <a:xfrm>
            <a:off x="2130050" y="4080825"/>
            <a:ext cx="4884000" cy="8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Noisy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Noisy — шумный, громкий. Этим словом удобно описать попугая, который любит кричать и повторять звуки. Дети быстро запоминают его, потому что оно звучит очень выразительно.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257725" y="2499275"/>
            <a:ext cx="2667600" cy="134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Friendly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Friendly значит дружелюбный. Так можно сказать о собаке, которая любит людей и радуется встрече. Это слово помогает рассказать не только о животном, но и о его характере.
</a:t>
            </a:r>
            <a:endParaRPr lang="en-US" sz="1200" dirty="0"/>
          </a:p>
        </p:txBody>
      </p:sp>
      <p:sp>
        <p:nvSpPr>
          <p:cNvPr id="19" name="Text 6"/>
          <p:cNvSpPr txBox="1"/>
          <p:nvPr/>
        </p:nvSpPr>
        <p:spPr>
          <a:xfrm>
            <a:off x="6229118" y="2499275"/>
            <a:ext cx="2667600" cy="134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Fluffy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Fluffy означает пушистый. Это слово отлично подходит для кошки или щенка с мягкой шерстью. Оно помогает сделать описание более образным и добавить в ответ немного тепла.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85021" y="1408050"/>
            <a:ext cx="2328059" cy="231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48875" y="1412687"/>
            <a:ext cx="2329500" cy="23181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816950" y="3806875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превращается в маленький зоопарк
</a:t>
            </a:r>
            <a:pPr algn="ctr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картинке стоят несколько детей, и у каждого свой питомец. Один держит кошку, другой — собаку, а рядом можно увидеть рыбку или хомяка. Учитель задаёт вопросы, а дети отвечают коротко и уверенно.
</a:t>
            </a:r>
            <a:endParaRPr lang="en-US" sz="938" dirty="0"/>
          </a:p>
        </p:txBody>
      </p:sp>
      <p:sp>
        <p:nvSpPr>
          <p:cNvPr id="8" name="Text 2"/>
          <p:cNvSpPr txBox="1"/>
          <p:nvPr/>
        </p:nvSpPr>
        <p:spPr>
          <a:xfrm>
            <a:off x="4881525" y="3806875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угадает первым?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Ребята смотрят на изображения и выбирают правильный вопрос: Have you got a cat? Have you got a dog? Игра помогает не только узнать животных, но и быстро услышать знакомую конструкцию в действии.
</a:t>
            </a:r>
            <a:endParaRPr lang="en-US" sz="1001" dirty="0"/>
          </a:p>
        </p:txBody>
      </p:sp>
      <p:sp>
        <p:nvSpPr>
          <p:cNvPr id="9" name="Text 3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«У кого кто есть?»
</a:t>
            </a:r>
            <a:endParaRPr lang="en-US" sz="2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учеников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634750" y="996700"/>
            <a:ext cx="8179200" cy="113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 got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 — сказать You got a cat? без слова got в нужном месте. В этом уроке важно запомнить полную модель: Have you got a cat? Тогда фраза звучит правильно и понятно.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34750" y="2213149"/>
            <a:ext cx="8179200" cy="113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в лице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одного человека нужно he has got или she has got. Ошибка He have got a cat звучит неверно. Полезно сразу связывать местоимение с правильной формой глагола.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634750" y="3431238"/>
            <a:ext cx="8179200" cy="113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Неверный порядок слов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вопросе слово have стоит в начале. Поэтому правильно говорить: Have you got a cat? Такой порядок слов нужно повторять вслух, чтобы он быстро запомнился и не сбивал во время ответа.
</a:t>
            </a:r>
            <a:endParaRPr lang="en-US" sz="1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Мини-практика с короткими ответами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33020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30149" y="2008292"/>
            <a:ext cx="2776152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пример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спросите: Have you got a fish? Потом ответьте: Yes, I have. Такая короткая пара учит быстро реагировать и не искать длинные слова там, где они не нужны.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183928" y="2008292"/>
            <a:ext cx="2776152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пример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попробуйте: Have you got a hamster? — No, I haven’t. Этот вариант показывает отрицательный ответ. Он помогает честно сказать, что у тебя дома нет такого питомца.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6037703" y="2008292"/>
            <a:ext cx="2776152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Третий пример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Последняя пара: Have you got a bird? — Yes, I have. Чем больше таких коротких диалогов, тем увереннее дети говорят по-английски и тем легче им отвечать у доски.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" y="25"/>
            <a:ext cx="338546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185150" y="266700"/>
            <a:ext cx="6599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животные в жизни семьи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4078175" y="1027425"/>
            <a:ext cx="47064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друг дома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Питомец живёт рядом с людьми, поэтому к нему относятся с заботой и вниманием. Это не игрушка, а живое существо, которому нужны доброта, терпение и спокойное отношение.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4078175" y="1922550"/>
            <a:ext cx="47064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и вода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Домашнему животному каждый день нужны корм и вода. Дети легко понимают эту мысль, потому что забота о питомце похожа на маленькую, но очень важную семейную обязанность.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078175" y="2817675"/>
            <a:ext cx="47064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и отдых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Питомцы любят играть, а потом отдыхать в уютном месте. Для картинки подойдут миска, лежанка и тёплый уголок дома. Так дети видят, что животному нужен комфорт.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4078175" y="3712800"/>
            <a:ext cx="47064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и внимание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семья заботится о кошке, собаке или хомяке, питомец чувствует себя спокойно и счастливо. Именно поэтому слово pet связано не только с животным, но и с теплом дома.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запомнить к уроку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330200" y="3121275"/>
            <a:ext cx="26880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дня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дети знакомятся с новыми словами: cat, dog, pet. Они помогают назвать любимых домашних животных и сразу понять тему урока.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228000" y="3121275"/>
            <a:ext cx="26880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вопрос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запоминается вопрос Have you got a cat? Он начинается с have и помогает узнать, есть ли у человека питомец дома.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125800" y="3121275"/>
            <a:ext cx="26880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ответ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остаются готовые ответы: Yes, I have и No, I haven’t. Эти фразы удобны для разговора и легко используются в классе.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656300" y="658500"/>
            <a:ext cx="5831400" cy="38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Отличная работа!
</a:t>
            </a:r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дети выучили слова о питомцах, научились задавать вопрос Have you got…? и отвечать коротко и правильно. Теперь можно смело говорить о своём любимце по-английски.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2026-05-31T02:09:23Z</dcterms:created>
  <dcterms:modified xsi:type="dcterms:W3CDTF">2026-05-31T02:09:23Z</dcterms:modified>
</cp:coreProperties>
</file>