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простых и сложных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Союзы: связь слов, частей и смысла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соединять мысли, показывают смысловые отношения между частями высказывания и делают речь точной. Без них предложения звучат разрозненно, а пунктуация становится менее понятной.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делают речь связной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отличить союз от самостоятельных частей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предмет, действие или признак: он только связывает элементы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главные группы союзов и их 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союза помогает определить, равноправны ли части предложения и нужна ли запятая.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союзов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простом предложении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союз чаще всего соединяет однородные члены: подлежащие, сказуемые, дополнения или обстоятельства, делая высказывание более компактным и ясным.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смысловые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может выражать перечисление, выбор, чередование или противопоставление, поэтому важно учитывать не только форму, но и 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без сложных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одна грамматическая основа, союз не делает его сложным: он лишь связывает части внутри одной конструкции.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 союз 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одиночным союзом и между однородными членами запятая обычно не ставится, но при повторении союза или особой интонации правило меняется.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союза помогает не путать простое предложение с сложным и избегать пунктуационных ошибок в школьных работах.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предложения с союзом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«На уроке мы писали и проверяли ответы» одна грамматическая основа: мы писали, проверяли. Союз и соединяет однородные сказуемые.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показывает, что действия происходят в рамках одного урока и относятся к одному субъекту. Предложение остаётся простым, хотя в нём два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изображение школьников за партой, учебник и тетрадь, а также выделение двух действий разными цветами, чтобы связь стала наглядной.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отражает не только грамматику, но и типичные школьные предложения: описание действий, сравнение, объяснение и установление причинно-временных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встречается чаще всего, а подчинительные союзы появляются реже, но точнее передают отношения между частями.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чаще встречаются в школьных примерах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примерам урока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и его части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 более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отличается тем, что в нём есть две или несколько грамматических основ. Каждая часть сообщает отдельную мысль и сохраняет собственную структуру.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части и показывает, как они связаны по смыслу: равноправно или с зависимостью одной части от другой.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одна часть может быть главной, а другая — зависимой. Это особенно заметно при подчинительных союзах, таких как что, когда, если.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поставить запятую, нужно сначала найти грамматические основы, а затем определить границу между частями сложного предложения и роль союза.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роль союза в 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что соединяет союз и нужна ли запятая.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37775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связывают равноправные элементы: слова, однородные члены и части сложного предложения, не делая одну часть главной, а другую зависимой.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7249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и, а, но, или, либо, а также да в значении «и». Эти союзы часто встречаются в учебных и разговорных предложениях.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0722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 помогают добавить информацию, перечислить действия или признаки и сделать высказывание более полным без лишних повторов.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7775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или, либо показывают различие, замену или выбор. Они помогают точнее выразить мысль и оттенок высказывания.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72492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сложном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сочинительный союз соединяет две самостоятельные части сложного предложения, перед ним обычно ставится запятая. В простом предложении правило может быть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разные сочинительные союзы связывают однородные члены и части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подсказывает смысл связи между частями предложения и помогает выбрать нужный знак препинания.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сочинительных союзов и их значения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главную и придаточную части сложного предложения. Они показывают, что одна часть объясняет, уточняет или дополняет другую и зависит от неё по смыслу.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что, чтобы, потому что, когда, если, хотя. Эти слова часто встречаются в учебных текстах и помогают строить точные, логичные высказывания.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выражают причину, цель, время, условие, уступку или сравнение. Поэтому один и тот же тип связи может по-разному раскрывать смысл сообщения.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 равна главной: она уточняет её и не передаёт законченную мысль самостоятельно. Именно поэтому такие предложения называются сложноподчинёнными.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подчинительным союзом обычно ставится запятая, если он соединяет части сложного предложения. Это правило помогает не смешивать их с простыми конструкциями.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сложноподчинённого предложения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«Мы остались дома, потому что начался сильный дождь» главная часть сообщает о результате: дети остались дома. Она передаёт основное событие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потому что вводит придаточную часть, где названа причина. Именно дождь объясняет, почему герои изменили свои планы и не вышли на улицу.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удобно разбирать по смыслу: сначала находят главное сообщение, затем причину, которую раскрывает придаточная часть. Это помогает не путать роли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связи чаще всего встречаются в учебных примерах и в 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и временные связи выражаются чаще других; союз задаёт направление смысла и влияет на понимание всей фразы.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союзы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«Союзы в простых и сложных предложениях»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союзом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Находим основу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грамматические основы. Это помогает понять, простое предложение перед нами или сложное, и увидеть, где именно соединяются его части.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Проверяем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какой союз стоит в предложении и что он связывает: однородные члены или самостоятельные части. От этого зависит пунктуация.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Ставим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соединяет части сложного предложения, перед ним нужна запятая. Если одиночный союз и связывает однородные члены, запятая обычно не ставится.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запятой перед союзом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количестве грамматических основ и роли союза в предложении.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союзов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частью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и принимают за часть сказуемого или за обычное окончание мысли. Чтобы не ошибиться, нужно проверить, соединяет ли он однородные члены или разные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перед потому что, когда, если, хотя. Ошибка исчезает, если сначала найти две грамматические основы и увидеть границу между частями.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с однородными членами запятая перед одиночным союзом и обычно не нужна. Лишний знак появляется, когда строение предложения не было внимательно проверено.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а и, но оба выражают противопоставление, однако употребляются в разных контекстах. Важно не только узнать союз, но и понять оттенок смысла.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большинства ошибок — спешка. Если не определить вид предложения и функцию союза, легко выбрать неверную пунктуацию и исказить смысл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сравнивает типовые конструкции, с которыми школьники чаще всего работают на уроках и в 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предложения, тем чаще требуется запятая; особенно это заметно в сложных союзных конструкциях.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пунктуация в разных типах предложений
</a:t>
            </a:r>
            <a:endParaRPr lang="en-US" sz="223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языку, 7 класс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помогают понять смысл текста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мысли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предложения и делают текст плавным. Благодаря им мысли не распадаются на отдельные фразы, а складываются в понятное и последовательное сообщение.
</a:t>
            </a:r>
            <a:endParaRPr lang="en-US" sz="1036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показать, что произошло сначала, что потом и что стало причиной события. Это особенно важно в пересказе и при работе с текстом.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легко передать выбор, противопоставление, условие или причину. Один союз может заметно изменить смысл высказывания и его оттенок.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работы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сочинении, ответе у доски и пересказе союзы помогают строить связные и грамотные предложения. Они делают речь ясной и удобной для слушателя.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 — ключ к связи и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связывать слова, однородные члены и части предложений, а ещё подсказывают, где нужна запятая. Если понимать их значение, легче строить точную и грамотную речь.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2026-05-28T17:41:41Z</dcterms:created>
  <dcterms:modified xsi:type="dcterms:W3CDTF">2026-05-28T17:41:41Z</dcterms:modified>
</cp:coreProperties>
</file>