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Погода: что мы замечаем каждый день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описывает, что происходит в атмосфере здесь и сейчас: температура, облака, осадки, ветер, влажность.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зависит от нагрева Земли Солнцем, движения воздуха и круговорота воды. Суша и вода нагреваются по-разному, поэтому в одних местах тепло приходит раньше, а в других — медленнее. Воздух переносит тепло и влагу, меняя картину каждый день.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погода и почему она меняется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воздушная оболочка Земли: в ней много азота и кислорода, а также водяной пар, углекислый газ и пыль. В атмосфере формируются облака, ветер и осадки.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состава воздуха приходится на азот, который поддерживает работу атмосферы.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воздуха: школьные курсы географии и метеорологии (азот ≈ 78%)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показывает, насколько воздух тёплый или холодный. Днём Солнце сильнее нагревает поверхность Земли, а от неё нагревается и воздух. Поэтому днём обычно теплее.
</a:t>
            </a:r>
            <a:endParaRPr lang="en-US" sz="1144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солнце влияет на тепло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поверхность остывает, и вместе с ней остывает воздух рядом с землёй. В результате утром и особенно ночью температура часто ниже, чем днём. Это легко почувствовать по одежде.
</a:t>
            </a:r>
            <a:endParaRPr lang="en-US" sz="1166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ночью становится холоднее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показывает суточный ритм: подъём температуры начинается после утра и обычно достигает пика днём.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видно, что в течение суток температура меняется заметно: днём выше, ночью ниже. Это помогает планировать одежду и прогулки.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из условия: утро 12°C, полдень 20°C, вечер 17°C, ночь 10°C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в течение суток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05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и виды облаков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Перистые облака выглядят тонкими и светлыми. Они образуются в верхних слоях атмосферы, где воздух обычно холоднее. Такие облака часто заметны на небе ещё до ухудшения погоды.
</a:t>
            </a:r>
            <a:endParaRPr lang="en-US" sz="1079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Перистые облака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кучево-дождевые облака развиваются, когда влага поднимается высоко и быстро. Они часто связаны с ливнем и грозой. Перед такими облаками погода обычно меняется резко.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Кучево-дождевые облака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Кучевые облака напоминают белые «хлопья» с чёткими краями. Они появляются, когда тёплый воздух поднимается и охлаждается, образуя капли. Часто это облака «дневного» неба.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Кучевые облака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Слоистые облака похожи на ровный сероватый слой. Они возникают, когда воздух постепенно насыщается влагой. Иногда из таких облаков моросит, а небо становится пасмурным надолго.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Слоистые облака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556" y="1647777"/>
            <a:ext cx="18778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осадков разный вид и «поведение» в зависимости от температуры в облаках и у поверхности Земли.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водяной пар может стать дождём, снегом или градом: решает температура в облаках и на поверхности.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учебных курсов по метеорологии и школьной географии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осадков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появляется, когда воздух движется из области высокого давления в область низкого давления. Разница давлений заставляет потоки «догонять» друг друга, поэтому направление ветра можно заметить по движению дыма или листьев.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может гнуть деревья, поднимать пыль и усиливать волны у воды. Чтобы понять, насколько он порывистый, используют приборы и наблюдают за видимыми признаками на местности.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— движение воздуха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процессов: тепло → испарение → охлаждение → конденсация → падение капель.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дождь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658" y="3137594"/>
            <a:ext cx="162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039" y="31375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3848" y="3137594"/>
            <a:ext cx="243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6899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82208" y="1557483"/>
            <a:ext cx="324000" cy="28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Приборы, которые помогают наблюдать погоду
</a:t>
            </a:r>
            <a:endParaRPr lang="en-US" sz="2700" dirty="0"/>
          </a:p>
        </p:txBody>
      </p:sp>
      <p:sp>
        <p:nvSpPr>
          <p:cNvPr id="16" name="Text 1"/>
          <p:cNvSpPr txBox="1"/>
          <p:nvPr/>
        </p:nvSpPr>
        <p:spPr>
          <a:xfrm>
            <a:off x="38865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измеряет температуру воздуха. По изменениям температуры в течение дня и суток можно судить о том, как меняется погода и чего ждать утром и вечером. Это помогает одеваться правильно.
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82348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378039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сравнивают измерения разных приборов, чтобы сделать вывод о погоде в ближайшие часы или дни. Так наблюдения превращаются в прогноз, а прогноз — в понятные рекомендации людям.
</a:t>
            </a:r>
            <a:endParaRPr lang="en-US" sz="897" dirty="0"/>
          </a:p>
        </p:txBody>
      </p:sp>
      <p:sp>
        <p:nvSpPr>
          <p:cNvPr id="19" name="Text 4"/>
          <p:cNvSpPr txBox="1"/>
          <p:nvPr/>
        </p:nvSpPr>
        <p:spPr>
          <a:xfrm>
            <a:off x="6812870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данных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38334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Гигрометр измеряет влажность воздуха. Повышенная влажность делает небо более «тяжёлым» и может усиливать образование облаков. Наблюдения помогают понять, будет ли туман или дождь.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381817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Гигрометр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876899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Анемометр измеряет скорость ветра, а флюгер показывает его направление. Вместе эти данные объясняют, как быстро меняется обстановка и откуда приходит воздух. Это важно для прогулок и поездок.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531173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Анемометр и флюгер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1882208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Барометр показывает атмосферное давление. Если давление заметно падает, это часто связано с ухудшением погоды и облачностью. Рост давления обычно указывает на более стабильные условия.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231704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Барометр
</a:t>
            </a:r>
            <a:endParaRPr lang="en-US" sz="1200" dirty="0"/>
          </a:p>
        </p:txBody>
      </p:sp>
      <p:sp>
        <p:nvSpPr>
          <p:cNvPr id="26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признаки работают вместе: когда растут влажность и облачность, давление часто снижается, а ветер нередко усиливается перед сменой погоды.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параметры не изолированы. По комплексу показателей можно точнее ожидать облачность, осадки и перемены ветра.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взаимосвязей метеопараметров; точные значения не приводятся.
</a:t>
            </a:r>
            <a:endParaRPr lang="en-US" sz="88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погоды связаны друг с другом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составляют прогноз погоды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Наблюдения на метеостанциях
</a:t>
            </a:r>
            <a:pPr algn="ctr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измеряют температуру, влажность, давление и ветер. Эти данные нужны как опорная точка для дальнейших расчетов и сравнения с моделью.
</a:t>
            </a:r>
            <a:endParaRPr lang="en-US" sz="1192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Спутники и их снимки
</a:t>
            </a:r>
            <a:pPr algn="ctr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отслеживают облака и их перемещение, а также облачность над большими территориями. Так получают картину погоды сразу в широком масштабе.
</a:t>
            </a:r>
            <a:endParaRPr lang="en-US" sz="1336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Радиолокация (радар)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Радары находят зоны дождя и снега, помогая оценить, где именно выпадают осадки. Это особенно важно при приближении ливней и гроз.
</a:t>
            </a:r>
            <a:endParaRPr lang="en-US" sz="1348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Компьютерные модели и объединение данных
</a:t>
            </a:r>
            <a:pPr algn="ctr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программы используют наблюдения и уравнения движения атмосферы. Чем ближе событие, тем надежнее прогноз; на несколько дней вперед неопределённость растёт.
</a:t>
            </a:r>
            <a:endParaRPr lang="en-US" sz="1151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Гроза, сильный ветер, гололёд и жара могут быстро изменить привычные условия и стать опасными. Перед выходом оцените прогноз и не игнорируйте предупреждения служб.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грозы нельзя укрываться под одиноким деревом и находиться на открытом месте. Для безопасности держитесь подальше от металлических предметов и скользких участков.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погода и меры осторожности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сезоны меняются не только температура и осадки, но и длина дня. Это влияет на то, как быстро прогревается и охлаждается поверхность.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сезонные различия: летом обычно теплее и осадков больше, а зимой прохладнее и чаще встречается снег. Такой ритм повторяется из года в год.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сезонных различий; точные средние значения зависят от региона.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 разные времена года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изо дня в день: утром может быть солнце, а вечером — дождь или ветер. Её определяют текущие условия в атмосфере.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на этой неделе стоит дождливая погода, климат района может оставаться, например, умеренным. Поэтому сравнивают краткосрочные наблюдения и долгие закономерности.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многолетний режим погоды для конкретной местности. Он описывает типичные особенности: что обычно бывает холоднее, теплее или влажнее.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погода отличается от климата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высотой воздух охлаждается примерно на 6°C на 1000 метров. Поэтому в горах погода обычно прохладнее, чем у подножия, даже в одно время дня.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6°C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каждые 1000 метров высоты становится заметно холоднее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изменения температуры с высотой (учебные метеорологические сведения); точное значение зависит от условий.
</a:t>
            </a:r>
            <a:endParaRPr lang="en-US" sz="936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2" y="1647776"/>
            <a:ext cx="3832533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связи метеопараметров.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отдельные наблюдения связаны с возможными изменениями: потемнение облаков, усиление ветра, падение давления и рост влажности.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признаков вместе дают более точную картину: например, облака темнеют, влажность растёт и давление падает — повышается вероятность дождя и перемены ветра.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изменения погоды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подготовки опирается на последовательность: прогноз → решения по одежде и маршруту.
</a:t>
            </a:r>
            <a:endParaRPr lang="en-US" sz="1397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к разной погоде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 жизни человека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на здоровье: сильный дождь и сырость мешают восстановлению, жара повышает риск перегрева и обезвоживания, холод и ветер усиливают дискомфорт.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меняет транспорт и движение: из-за ливней и тумана видимость снижается, а при морозе или гололёде тормозной путь становится длиннее.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сельского хозяйства погода — один из главных факторов: осадки и температура влияют на рост растений и на сроки работ в полях и садах.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отдыха и спорта важно подстроиться под условия. Наблюдение за прогнозом помогает выбрать время и маршрут, чтобы беречь силы и оставаться в безопасности.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— это подсказка природы на каждый день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складывается из температуры, ветра, влажности, облаков и осадков. Она меняется благодаря Солнцу и переносу воздуха и воды в атмосфере. Наблюдения и прогноз помогают действовать разумно.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2026-05-12T23:46:20Z</dcterms:created>
  <dcterms:modified xsi:type="dcterms:W3CDTF">2026-05-12T23:46:20Z</dcterms:modified>
</cp:coreProperties>
</file>