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Герб — символ города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Герб рассказывает о городе, как маленькая история в картинке.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городам нужен герб?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Гербы помогают отличать города друг от друга, сохраняют память о прошлом и делают их официальные символы узнаваемыми на печатях, документах и городских знаках.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герб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559275" y="1278700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Особый знак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Герб — это не просто рисунок, а условный знак со смыслом. Его создают по правилам, чтобы он был понятным, красивым и узнаваемым.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59275" y="2200905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Щит и фигуры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основе герба всегда есть щит. На нём размещают цвета и изображения: животных, башни, звёзды или другие детали, важные для города.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59275" y="31231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символов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элемент герба что-то означает. Он может рассказывать о силе, смелости, защите, природе, труде людей или памятном событии из истории города.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59275" y="40453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рассказ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внимательно посмотреть на герб, можно как будто прочитать маленький рассказ. В нём спрятаны характер города, его прошлое и то, чем он гордится.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40575" y="258900"/>
            <a:ext cx="4941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Щит — основа герба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3940575" y="1747975"/>
            <a:ext cx="4165200" cy="9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часть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Щит — это основа герба. Именно на нём размещают рисунок и цвета, чтобы весь знак выглядел цельным и аккуратным.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940575" y="2828738"/>
            <a:ext cx="4165200" cy="9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щита может быть круглой, вытянутой или с острыми углами. Но каким бы он ни был, щит сразу привлекает внимание на гербе.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940575" y="3909500"/>
            <a:ext cx="4165200" cy="9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Щит помогает собрать все детали вместе. Благодаря ему герб не кажется набором картинок, а выглядит как единый, продуманный символ города.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25" y="1789450"/>
            <a:ext cx="239400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7773" y="1789450"/>
            <a:ext cx="179550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48970" y="1789450"/>
            <a:ext cx="239400" cy="23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90093" y="1789450"/>
            <a:ext cx="239400" cy="23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26118" y="1809310"/>
            <a:ext cx="249600" cy="19968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на гербе
</a:t>
            </a:r>
            <a:endParaRPr lang="en-US" sz="2012" dirty="0"/>
          </a:p>
        </p:txBody>
      </p:sp>
      <p:sp>
        <p:nvSpPr>
          <p:cNvPr id="10" name="Text 2"/>
          <p:cNvSpPr txBox="1"/>
          <p:nvPr/>
        </p:nvSpPr>
        <p:spPr>
          <a:xfrm>
            <a:off x="261625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Красный цвет часто напоминает о смелости, силе и отваге. Он делает герб ярким и заметным, как настоящий городской флажок для храбрости.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002750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Синий цвет обычно связывают с верностью, честностью и спокойствием. Он похож на небо или воду и делает герб более ясным и строгим.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3743875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Зелёный цвет говорит о природе, весне и надежде. Он может напоминать о лесах, полях и парках, которые украшают город.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5484999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Золотой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Золотой цвет связан со светом, теплом и богатством. Он часто помогает выделить важные детали герба и делает изображение торжественным.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7226134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цвет означает мир, чистоту и добрые намерения. На гербе он помогает фигурам выглядеть ясно и аккуратно, без лишней путаницы.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Фигуры на гербе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261600" y="1261125"/>
            <a:ext cx="16926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 и орёл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 часто означает храбрость, а орёл — силу и высоту. Такие фигуры делают герб выразительным и сразу задают ему сильный характер.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993638" y="1261125"/>
            <a:ext cx="16926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Башни и крепости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Башня напоминает о защите города, старых крепостях и надёжных стенах. Она словно говорит: здесь умеют беречь свой дом.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3725680" y="1261125"/>
            <a:ext cx="16926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Мосты и дороги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Мост на гербе может показывать связь между берегами, людьми и частями города. Он напоминает, что город живёт и развивается.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457706" y="1261125"/>
            <a:ext cx="16926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Волны и реки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Волны, реки и другие водные знаки говорят о том, что город стоит у воды или связан с ней. Это важная часть его жизни.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7189736" y="1261125"/>
            <a:ext cx="16926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Звёзды и короны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Звёзды и короны добавляют гербу особый смысл. Они могут показывать значимость города, его славу или важное место в истории.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гербы у городов разные
</a:t>
            </a:r>
            <a:endParaRPr lang="en-US" sz="221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2009961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Своя история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город имеет собственное прошлое. Поэтому один герб напоминает о древней крепости, а другой — о торговле, ремёслах или важных событиях.
</a:t>
            </a:r>
            <a:endParaRPr lang="en-US" sz="1342" dirty="0"/>
          </a:p>
        </p:txBody>
      </p:sp>
      <p:sp>
        <p:nvSpPr>
          <p:cNvPr id="10" name="Text 3"/>
          <p:cNvSpPr txBox="1"/>
          <p:nvPr/>
        </p:nvSpPr>
        <p:spPr>
          <a:xfrm>
            <a:off x="2441651" y="2011061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Своя природа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стоят у рек, в лесах, у моря или в степи. Природа часто подсказывает, какие знаки появятся на гербе.
</a:t>
            </a:r>
            <a:endParaRPr lang="en-US" sz="1342" dirty="0"/>
          </a:p>
        </p:txBody>
      </p:sp>
      <p:sp>
        <p:nvSpPr>
          <p:cNvPr id="11" name="Text 4"/>
          <p:cNvSpPr txBox="1"/>
          <p:nvPr/>
        </p:nvSpPr>
        <p:spPr>
          <a:xfrm>
            <a:off x="4621701" y="2011074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Своя работа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гербах нередко показывают то, чем занимаются люди в городе. Это могут быть корабли, колосья, инструменты или другие знакомые образы.
</a:t>
            </a:r>
            <a:endParaRPr lang="en-US" sz="1342" dirty="0"/>
          </a:p>
        </p:txBody>
      </p:sp>
      <p:sp>
        <p:nvSpPr>
          <p:cNvPr id="12" name="Text 5"/>
          <p:cNvSpPr txBox="1"/>
          <p:nvPr/>
        </p:nvSpPr>
        <p:spPr>
          <a:xfrm>
            <a:off x="6801758" y="2010524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Своя гордость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Герб помогает увидеть, чем город особенно гордится. Он словно говорит: «Вот что у нас важно и дорого сердцу!»
</a:t>
            </a:r>
            <a:endParaRPr lang="en-US" sz="134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создаётся герб города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герба от истории города до его официального утверждения и использования.
</a:t>
            </a:r>
            <a:endParaRPr lang="en-US" sz="11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7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Герб как память о прошлом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397850"/>
            <a:ext cx="46785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знаки
</a:t>
            </a:r>
            <a:pPr algn="l" indent="0" marL="0">
              <a:lnSpc>
                <a:spcPct val="115000"/>
              </a:lnSpc>
              <a:buNone/>
            </a:pPr>
            <a:r>
              <a:rPr lang="en-US" sz="5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гербы появились очень давно и сохранили старинные изображения. Они напоминают о времени, когда город только рос и менялся.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261600" y="2498884"/>
            <a:ext cx="46785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жизни 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5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гербе могут остаться следы крепостей, торговли, ремёсел и важных событий. Это как маленькая подсказка о том, чем жил город раньше.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261600" y="3599913"/>
            <a:ext cx="46785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времён
</a:t>
            </a:r>
            <a:pPr algn="l" indent="0" marL="0">
              <a:lnSpc>
                <a:spcPct val="115000"/>
              </a:lnSpc>
              <a:buNone/>
            </a:pPr>
            <a:r>
              <a:rPr lang="en-US" sz="5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если город стал современным, герб бережно хранит его историю. Он помогает не забывать прошлое и понимать, откуда всё началось.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можно увидеть герб города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261600" y="1261125"/>
            <a:ext cx="16926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зданиях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Герб часто размещают на зданиях администрации, школах и других важных местах. Так он сразу показывает, что это официальный городской знак.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993638" y="1261125"/>
            <a:ext cx="16926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документах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можно увидеть на грамотах, письмах, печатях и других бумагах. Герб делает такие документы более торжественными и узнаваемыми.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3725680" y="1261125"/>
            <a:ext cx="16926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памятниках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герб появляется на памятниках и городских знаках. Он помогает напомнить, к какому городу относится это место.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457706" y="1261125"/>
            <a:ext cx="16926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праздниках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городских праздников герб украшают флагами, плакатами и сценой. Это делает праздник особенно ярким и нарядным.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7189736" y="1261125"/>
            <a:ext cx="16926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сувенирах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Герб встречается на значках, магнитах, кружках и других сувенирах. Такие вещи помогают жителям и гостям запомнить город.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700" y="1405400"/>
            <a:ext cx="205500" cy="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700" y="3057275"/>
            <a:ext cx="205500" cy="20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1594" y="1405400"/>
            <a:ext cx="179813" cy="205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символы города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66080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Герб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Герб похож на маленькую историю в картинке. На нём видны фигуры, цвета и знаки, по которым можно узнать город и понять, чем он гордится.
</a:t>
            </a:r>
            <a:endParaRPr lang="en-US" sz="1137" dirty="0"/>
          </a:p>
        </p:txBody>
      </p:sp>
      <p:sp>
        <p:nvSpPr>
          <p:cNvPr id="9" name="Text 3"/>
          <p:cNvSpPr txBox="1"/>
          <p:nvPr/>
        </p:nvSpPr>
        <p:spPr>
          <a:xfrm>
            <a:off x="66080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Гимн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Гимн звучит торжественно и помогает почувствовать единство людей. Его слушают стоя, а в особые дни он напоминает о любви к родному городу и стране.
</a:t>
            </a:r>
            <a:endParaRPr lang="en-US" sz="1137" dirty="0"/>
          </a:p>
        </p:txBody>
      </p:sp>
      <p:sp>
        <p:nvSpPr>
          <p:cNvPr id="10" name="Text 4"/>
          <p:cNvSpPr txBox="1"/>
          <p:nvPr/>
        </p:nvSpPr>
        <p:spPr>
          <a:xfrm>
            <a:off x="478385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Флаг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Флаг хорошо заметен издалека. Его поднимают на зданиях и на праздниках, чтобы сразу показать: здесь живёт город со своим характером и традициями.
</a:t>
            </a:r>
            <a:endParaRPr lang="en-US" sz="113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Геральдика учит понимать гербы без путаницы. Эти три главных признака делают знак понятным, красивым и точным.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Геральдические правила и учебные материалы по геральдике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признака помогают правильно читать герб: щит, цвета и фигуры.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58" y="1096762"/>
            <a:ext cx="4981200" cy="18095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6" y="3073778"/>
            <a:ext cx="4981200" cy="18095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Герб Москвы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Всадник на красном щите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гербе Москвы мы видим всадника, который копьём поражает дракона. Этот образ связан со святым Георгием Победоносцем. Благодаря ярким краскам и чёткой фигуре герб сразу запоминается и выглядит очень торжественно.
</a:t>
            </a:r>
            <a:endParaRPr lang="en-US" sz="11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3072416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Знак, который узнают все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Московский герб часто встречается на зданиях, документах и городских сувенирах. Он напоминает о столице, её силе и долгой истории. Красный, белый и золотой цвета делают знак особенно заметным и праздничным.
</a:t>
            </a:r>
            <a:endParaRPr lang="en-US" sz="110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40575" y="258900"/>
            <a:ext cx="4941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Особенные гербы российских городов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3940575" y="1681600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у воды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рядом с городом река, море или озеро, это нередко показывают на гербе. Волны, корабли и якоря сразу рассказывают, как люди связаны с водой и путями торговли.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940575" y="2502426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Крепость и 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Башни, стены и замки напоминают о старинных крепостях. Такие знаки говорят, что город когда-то защищал своих жителей и был важным опорным пунктом.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940575" y="3323251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и ремёсла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Заводы, инструменты, колосья и колёса показывают, чем занимались люди. Герб может рассказать о шахтёрах, мастерах, хлеборобах или строителях лучше любого длинного рассказа.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940575" y="4144075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 растения помогают увидеть, какая природа окружает город. Лось, соболь, сосна или цветок напоминают о лесах, полях и особенностях местности.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герб нельзя менять просто так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59275" y="1311900"/>
            <a:ext cx="4785600" cy="112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Официальный знак
</a:t>
            </a:r>
            <a:pPr algn="l" indent="0" marL="0">
              <a:lnSpc>
                <a:spcPct val="115000"/>
              </a:lnSpc>
              <a:buNone/>
            </a:pPr>
            <a:r>
              <a:rPr lang="en-US" sz="8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Герб — это не рисунок для игры, а официальный символ города. Поэтому его нельзя менять по настроению или украшать случайными деталями, даже если очень хочется.
</a:t>
            </a:r>
            <a:endParaRPr lang="en-US" sz="1558" dirty="0"/>
          </a:p>
        </p:txBody>
      </p:sp>
      <p:sp>
        <p:nvSpPr>
          <p:cNvPr id="9" name="Text 3"/>
          <p:cNvSpPr txBox="1"/>
          <p:nvPr/>
        </p:nvSpPr>
        <p:spPr>
          <a:xfrm>
            <a:off x="559275" y="2537654"/>
            <a:ext cx="4785600" cy="112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оформление
</a:t>
            </a:r>
            <a:pPr algn="l" indent="0" marL="0">
              <a:lnSpc>
                <a:spcPct val="115000"/>
              </a:lnSpc>
              <a:buNone/>
            </a:pPr>
            <a:r>
              <a:rPr lang="en-US" sz="8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герб обновляют, его проверяют по геральдическим правилам. Так сохраняются точные цвета, фигуры и форма, чтобы знак оставался узнаваемым для всех жителей.
</a:t>
            </a:r>
            <a:endParaRPr lang="en-US" sz="1531" dirty="0"/>
          </a:p>
        </p:txBody>
      </p:sp>
      <p:sp>
        <p:nvSpPr>
          <p:cNvPr id="10" name="Text 4"/>
          <p:cNvSpPr txBox="1"/>
          <p:nvPr/>
        </p:nvSpPr>
        <p:spPr>
          <a:xfrm>
            <a:off x="559275" y="3763402"/>
            <a:ext cx="4785600" cy="112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вид везде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герб должен выглядеть одинаково на зданиях, документах и вывесках. Это помогает не путать символ города с обычной картинкой.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герб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1625" y="1408292"/>
            <a:ext cx="28029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цвет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внимательно смотрят на цвет щита. Он сразу задаёт настроение герба и подсказывает важные качества города: смелость, верность, природу или свет.
</a:t>
            </a:r>
            <a:endParaRPr lang="en-US" sz="1260" dirty="0"/>
          </a:p>
        </p:txBody>
      </p:sp>
      <p:sp>
        <p:nvSpPr>
          <p:cNvPr id="10" name="Text 3"/>
          <p:cNvSpPr txBox="1"/>
          <p:nvPr/>
        </p:nvSpPr>
        <p:spPr>
          <a:xfrm>
            <a:off x="3170536" y="1408292"/>
            <a:ext cx="28029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главная фигура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ищут главный рисунок. Это может быть животное, башня, корабль или всадник. Именно он чаще всего рассказывает, чем город знаменит.
</a:t>
            </a:r>
            <a:endParaRPr lang="en-US" sz="1260" dirty="0"/>
          </a:p>
        </p:txBody>
      </p:sp>
      <p:sp>
        <p:nvSpPr>
          <p:cNvPr id="11" name="Text 4"/>
          <p:cNvSpPr txBox="1"/>
          <p:nvPr/>
        </p:nvSpPr>
        <p:spPr>
          <a:xfrm>
            <a:off x="6079453" y="1408280"/>
            <a:ext cx="28029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— маленькие детали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 замечают мелкие знаки: звёзды, короны, колосья, волны и другие элементы. Они добавляют гербу точный смысл, словно последние штрихи в интересной истории.
</a:t>
            </a:r>
            <a:endParaRPr lang="en-US" sz="126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складывается смысл герба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разные элементы герба помогают рассказать о городе.
</a:t>
            </a:r>
            <a:endParaRPr lang="en-US" sz="111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25" y="1789450"/>
            <a:ext cx="239400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2748" y="1798217"/>
            <a:ext cx="249600" cy="2218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48970" y="1789450"/>
            <a:ext cx="239400" cy="23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90093" y="1789450"/>
            <a:ext cx="239400" cy="23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46181" y="1789450"/>
            <a:ext cx="209475" cy="239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детали на гербах
</a:t>
            </a:r>
            <a:endParaRPr lang="en-US" sz="2012" dirty="0"/>
          </a:p>
        </p:txBody>
      </p:sp>
      <p:sp>
        <p:nvSpPr>
          <p:cNvPr id="10" name="Text 2"/>
          <p:cNvSpPr txBox="1"/>
          <p:nvPr/>
        </p:nvSpPr>
        <p:spPr>
          <a:xfrm>
            <a:off x="261625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 на гербе часто напоминает о защите города и его ворот. Он может говорить о том, что место было важным и хорошо охранялось.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002750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Якорь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Якорь сразу подсказывает, что город связан с морем, рекой или портом. Такой знак помогает увидеть, чем жили и гордились его жители.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3743875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Колос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Колосья рассказывают о хлебе, полях и труде земледельцев. Они показывают, что вокруг города было много земли, на которой выращивали урожай.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5484999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 на гербе говорит о силе, защите и мужестве. Он напоминает о времени, когда городу приходилось обороняться и беречь своих жителей.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7226134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на гербе связана с учёбой, знаниями и мудростью. Такой знак часто выбирают города, где ценят школы, науку и культурную жизнь.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относиться к гербу города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1625" y="1261125"/>
            <a:ext cx="28299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Бережное отношение
</a:t>
            </a:r>
            <a:pPr algn="l" indent="0" marL="0">
              <a:lnSpc>
                <a:spcPct val="115000"/>
              </a:lnSpc>
              <a:buNone/>
            </a:pPr>
            <a:r>
              <a:rPr lang="en-US" sz="6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Герб нужно изображать аккуратно и точно, без шуток и случайных изменений. Тогда он остаётся настоящим символом города, а не смешной картинкой.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157033" y="1261125"/>
            <a:ext cx="28299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Знать свой знак
</a:t>
            </a:r>
            <a:pPr algn="l" indent="0" marL="0">
              <a:lnSpc>
                <a:spcPct val="115000"/>
              </a:lnSpc>
              <a:buNone/>
            </a:pPr>
            <a:r>
              <a:rPr lang="en-US" sz="6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узнают герб своего города, им легче запомнить его историю. Это помогает почувствовать, что родной город — близкое и важное место.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052446" y="1261125"/>
            <a:ext cx="28299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Уважать традицию
</a:t>
            </a:r>
            <a:pPr algn="l" indent="0" marL="0">
              <a:lnSpc>
                <a:spcPct val="115000"/>
              </a:lnSpc>
              <a:buNone/>
            </a:pPr>
            <a:r>
              <a:rPr lang="en-US" sz="6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Герб связывает жителей с прошлым, поэтому к нему относятся с уважением. Как к семейной реликвии: смотреть интересно, трогать осторожно, хранить с заботой.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Герб — маленький рассказ о городе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Герб не просто украшает город. Он хранит его память, показывает характер и помогает жителям чувствовать связь с домом, который они любят и берегут.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2026-05-26T06:31:17Z</dcterms:created>
  <dcterms:modified xsi:type="dcterms:W3CDTF">2026-05-26T06:31:17Z</dcterms:modified>
</cp:coreProperties>
</file>