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375" y="177425"/>
            <a:ext cx="5731500" cy="22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организма и среды: основы экологической зависимости живых систем
</a:t>
            </a:r>
            <a:endParaRPr lang="en-US" sz="3400" dirty="0"/>
          </a:p>
        </p:txBody>
      </p:sp>
      <p:sp>
        <p:nvSpPr>
          <p:cNvPr id="4" name="Text 1"/>
          <p:cNvSpPr txBox="1"/>
          <p:nvPr/>
        </p:nvSpPr>
        <p:spPr>
          <a:xfrm>
            <a:off x="1753225" y="3753600"/>
            <a:ext cx="7206300" cy="11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возможна только в постоянном обмене со средой.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не существует изолированно: его жизнь определяют физические условия, связи с другими видами и влияние человека. Именно эта система факторов задаёт границы распространения, численность и успех вида в природе.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обитания: от условий к выживанию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и их биологическое значение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0611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влияет на скорость обмена веществ, активность ферментов и пределы жизнедеятельности. Для многих организмов даже небольшие отклонения от нормы меняют рост, поведение и вероятность выживания.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6156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988137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необходима для транспорта веществ, осморегуляции и поддержания тургора у растений. Её дефицит особенно быстро ограничивает жизнедеятельность в засушливых экосистемах и усиливает риск обезвоживания.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1743588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267016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определяет фотосинтез, суточные ритмы и сезонные изменения поведения. У растений его недостаток снижает образование органических веществ, а у животных влияет на активность и ориентацию.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242561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70000" y="3352187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 для клеточного дыхания и получения энергии. Его дефицит особенно заметен в водной среде, где организмы вынуждены приспосабливаться к низкому содержанию растворённого газа.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70000" y="3107638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
</a:t>
            </a:r>
            <a:endParaRPr lang="en-US" sz="1200" dirty="0"/>
          </a:p>
        </p:txBody>
      </p:sp>
      <p:sp>
        <p:nvSpPr>
          <p:cNvPr id="17" name="Text 10"/>
          <p:cNvSpPr txBox="1"/>
          <p:nvPr/>
        </p:nvSpPr>
        <p:spPr>
          <a:xfrm>
            <a:off x="270000" y="403421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Солёность, кислотность и давление особенно важны для водных организмов, поскольку влияют на обмен веществ, работу мембран и устойчивость клеток к внешним изменениям.
</a:t>
            </a:r>
            <a:endParaRPr lang="en-US" sz="900" dirty="0"/>
          </a:p>
        </p:txBody>
      </p:sp>
      <p:sp>
        <p:nvSpPr>
          <p:cNvPr id="18" name="Text 11"/>
          <p:cNvSpPr txBox="1"/>
          <p:nvPr/>
        </p:nvSpPr>
        <p:spPr>
          <a:xfrm>
            <a:off x="270000" y="378966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и pH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среды и их относительная роль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биологии; схема носит учебно-иллюстративный характер.
</a:t>
            </a:r>
            <a:endParaRPr lang="en-US" sz="86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разных территориях один и тот же фактор может быть либо второстепенным, либо определяющим, поэтому значение условий всегда рассматривают в контексте конкретной экосистемы.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воздействия факторов неодинакова: лимитирующим становится тот, который сильнее всего ограничивает жизнь в данном местообитании.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адаптации организмов к среде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пустынь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ксерофитов листья нередко превращены в колючки, а стебель становится запасающей тканью. Такие признаки уменьшают испарение и помогают переживать длительную нехватку воды.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9027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водной среды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619027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рыб обтекаемая форма тела, плавники и слизистый покров уменьшают сопротивление воды. Это делает движение более экономичным и облегчает дыхание в плотной среде.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3293800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холода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3293800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обитателей холодных регионов развиты густой мех, подкожный жир и компактное тело. Короткие уши и конечности сокращают теплопотери и повышают шансы сохранить тепло.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 и гомеостаз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6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поддерживает относительное постоянство температуры, pH, концентрации глюкозы, водно-солевого баланса и давления. Без этого клетки быстро теряют способность нормально работать.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6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внутренней среды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03817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перегреве усиливается потоотделение и расширяются сосуды кожи, а при охлаждении возникает дрожь и сужение сосудов. Так организм регулирует теплообмен и сохраняет жизненно важные параметры.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03817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у млекопитающих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8057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быстро передаёт сигнал, а гормоны поддерживают более длительную настройку работы органов. Совместно они помогают организму отвечать на изменение внешних условий согласованно.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8057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и нервная регуляция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57327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регулируют испарение воды и газообмен, поэтому их работа особенно важна в засуху. Изменение их открытия позволяет растению уменьшать потери влаги и сохранять активность.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57327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устьиц у растений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73408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и животных жизненные процессы могут замедляться, а в тканях накапливаются запасные вещества. Это повышает устойчивость в холодный или засушливый сезон.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73408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неблагоприятному периоду
</a:t>
            </a:r>
            <a:endParaRPr lang="en-US" sz="9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618698"/>
            <a:ext cx="4514400" cy="18389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адаптаций к разным условиям среды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одна и та же задача решается разными признаками в зависимости от среды и ведущего лимитирующего фактора.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всегда соотносятся с главным ограничением среды: они уменьшают потери, повышают эффективность и поддерживают выживание.
</a:t>
            </a:r>
            <a:endParaRPr lang="en-US" sz="1097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отвечает на изменение условий среды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 внешнего воздействия к восстановлению равновесия или смене поведения.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475" y="1232233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1899" y="1225603"/>
            <a:ext cx="200925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212" y="3210196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как способ адаптации к внешней среде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перелёты и перемещения помогают избегать холода и нехватки корма. У птиц и некоторых млекопитающих они связаны с изменением длины дня, температуры и доступности ресурсов.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животных засушливых территорий активность в тёмное время суток снижает риск перегрева и уменьшает потерю воды. Это особенно важно там, где дневные температуры резко возрастают.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участка снижает прямую конкуренцию за пищу, убежища и партнёров. Такой тип поведения помогает организму удерживать ресурсы и повышать успешность размножения.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Территориальность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группе повышает защиту от хищников и облегчает поиск пищи. Коллективные действия особенно полезны, когда отдельная особь уязвима и зависит от совместной бдительности.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Стадное поведение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и пределы выносливости организма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биологии; условная учебная кривая толерантности.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по-разному переносят одни и те же условия: то, что для одного организма нормально, для другого становится стрессом или ограничением.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оптимума обеспечивает наилучшее существование, а выход за пределы толерантности резко сокращает жизнеспособность и ареал вида.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отношения между организмами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0611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нехватке пищи, света, пространства или партнёров организмы вступают в соперничество. В результате оба участника несут потери, а преимущество получают те, кто лучше приспособлен к данным условиям.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6156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 ресурс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988137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соединяет организм, добывающий пищу, и организм, который становится источником этой пищи. Такие связи не только обеспечивают питание хищника, но и ограничивают чрезмерный рост численности жертв.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1743588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 и жертва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267016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использует ресурсы хозяина, не убивая его сразу, и тем самым получает длительный источник питания. Для хозяина это означает ослабление, снижение жизнеспособности и иногда нарушение размножения.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242561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Паразитическая связь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70000" y="3352187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взаимодействуют так тесно, что выигрывают оба участника. В таких отношениях повышается устойчивость к неблагоприятным условиям, расширяются возможности питания и успешнее осваиваются новые местообитания.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70000" y="3107638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и кооперация
</a:t>
            </a:r>
            <a:endParaRPr lang="en-US" sz="1200" dirty="0"/>
          </a:p>
        </p:txBody>
      </p:sp>
      <p:sp>
        <p:nvSpPr>
          <p:cNvPr id="17" name="Text 10"/>
          <p:cNvSpPr txBox="1"/>
          <p:nvPr/>
        </p:nvSpPr>
        <p:spPr>
          <a:xfrm>
            <a:off x="270000" y="403421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связи приводят к заметному ущербу или выгоде для обеих сторон. Комменсализм показывает, что один организм может использовать другой как опору, укрытие или источник остатков пищи.
</a:t>
            </a:r>
            <a:endParaRPr lang="en-US" sz="900" dirty="0"/>
          </a:p>
        </p:txBody>
      </p:sp>
      <p:sp>
        <p:nvSpPr>
          <p:cNvPr id="18" name="Text 11"/>
          <p:cNvSpPr txBox="1"/>
          <p:nvPr/>
        </p:nvSpPr>
        <p:spPr>
          <a:xfrm>
            <a:off x="270000" y="378966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Нейтральное соседство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7794"/>
            <a:ext cx="2122200" cy="2033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340" y="1147708"/>
            <a:ext cx="2122200" cy="2033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447" y="1147708"/>
            <a:ext cx="2122200" cy="20330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550" y="1147794"/>
            <a:ext cx="2122200" cy="20330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0045" y="3538101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и корень: подземный союз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почвой корни растения и гифы гриба образуют микоризу. Гриб помогает добывать воду и минеральные вещества из большего объёма почвы, а растение снабжает его органическими соединениями, созданными в ходе фотосинтеза. Такой союз особенно важен на бедных почвах.
</a:t>
            </a:r>
            <a:endParaRPr lang="en-US" sz="877" dirty="0"/>
          </a:p>
        </p:txBody>
      </p:sp>
      <p:sp>
        <p:nvSpPr>
          <p:cNvPr id="9" name="Text 1"/>
          <p:cNvSpPr txBox="1"/>
          <p:nvPr/>
        </p:nvSpPr>
        <p:spPr>
          <a:xfrm>
            <a:off x="2411516" y="3537443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Лишайник: жизнь на грани выносливости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 — это не один организм, а устойчивая пара гриба и водоросли или цианобактерии. Гриб защищает партнёра от высыхания и механических повреждений, а фотосинтезирующий компонент обеспечивает систему органическим веществом. Поэтому лишайники первыми заселяют камни и бедные субстраты.
</a:t>
            </a:r>
            <a:endParaRPr lang="en-US" sz="834" dirty="0"/>
          </a:p>
        </p:txBody>
      </p:sp>
      <p:sp>
        <p:nvSpPr>
          <p:cNvPr id="10" name="Text 2"/>
          <p:cNvSpPr txBox="1"/>
          <p:nvPr/>
        </p:nvSpPr>
        <p:spPr>
          <a:xfrm>
            <a:off x="4629239" y="3537443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и опылитель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насекомое перелетает с цветка на цветок, оно переносит пыльцу и помогает растениям образовывать семена и плоды. Взамен оно получает нектар и пыльцу как пищу. Такое взаимодействие повышает эффективность размножения растений и поддерживает разнообразие насекомых.
</a:t>
            </a:r>
            <a:endParaRPr lang="en-US" sz="914" dirty="0"/>
          </a:p>
        </p:txBody>
      </p:sp>
      <p:sp>
        <p:nvSpPr>
          <p:cNvPr id="11" name="Text 3"/>
          <p:cNvSpPr txBox="1"/>
          <p:nvPr/>
        </p:nvSpPr>
        <p:spPr>
          <a:xfrm>
            <a:off x="6859345" y="3537668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выживание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Кооперация может быть не обязательной, но она заметно повышает шансы на успех в сложной среде. Там, где один вид усиливает возможности другого, экосистема становится более устойчивой, а каждый участник получает дополнительное преимущество в борьбе за существование.
</a:t>
            </a:r>
            <a:endParaRPr lang="en-US" sz="881" dirty="0"/>
          </a:p>
        </p:txBody>
      </p:sp>
      <p:sp>
        <p:nvSpPr>
          <p:cNvPr id="12" name="Text 4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взаимовыгодного сотрудничества в природе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218" y="1340425"/>
            <a:ext cx="5273565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биотических отношений и их эффекты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биологии: типы биотических отношений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формы взаимодействий влияют на участников и какие результаты они дают в природе.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эффекта помогает быстро определить, кто выигрывает, кто проигрывает и какие связи поддерживают равновесие в сообществе.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популяции и действие ограничивающих факторов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динамики популяции по экологическим факторам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условно показано, как по мере усиления неблагоприятных воздействий уменьшается численность особей в популяции.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ограничивающий фактор, тем быстрее популяция теряет устойчивость и тем труднее ей восстановиться без улучшения условий.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антропогенные факторы воздействуют на живые системы
</a:t>
            </a:r>
            <a:endParaRPr lang="en-US" sz="2318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типичную цепь последствий хозяйственной деятельности человека для 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воздействия человека на экосистемы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46820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168820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лесного покрова сокращает площадь местообитаний и разрушает привычные связи между видами. Почва быстрее теряет плодородный слой, усиливаются эрозия, перегрев и иссушение поверхности.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27545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и инсектициды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2495459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средства защиты растений уменьшают численность вредителей, но одновременно затрагивают полезных насекомых, прежде всего опылителей. Часть веществ сохраняется в организмах и передаётся по пищевой цепи.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082696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Эвтрофикация водоёмов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302704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питательных веществ вызывает бурный рост водорослей и дальнейшее обеднение воды кислородом. В таких условиях рыбы и другие водные животные испытывают дефицит дыхания и гибнут.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3889942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94150" y="410995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Чужеродные организмы часто быстро распространяются, потому что в новой среде у них мало естественных врагов. Они вытесняют местные виды, изменяют пищевые связи и нарушают равновесие сообщества.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сохранения экологического равновесия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природоохранных мер и принципов устойчивого природопользования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направление работает на свою часть проблемы: от предотвращения загрязнения до восстановления нарушенных экосистем и просвещения людей.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даёт сочетание профилактики, восстановления и ответственного поведения общества, а не только устранение последствий.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законы и пределы устойчивости биосистем
</a:t>
            </a:r>
            <a:endParaRPr lang="en-US" sz="2504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вид способен существовать лишь в определённом диапазоне температуры, влажности, солёности, освещённости и других факторов. За его пределами жизненные процессы ослабевают, а затем прекращаются.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толерантности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наиболее благоприятной зоне организм растёт, развивается и размножается успешнее всего. При отклонении условий от оптимума сначала возникает угнетение, а затем может наступить гибель.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Оптимум и стресс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сообществе видов и чем разнообразнее их связи, тем выше вероятность, что система выдержит внешнее воздействие. Виды-заменители поддерживают функционирование экосистемы при потере отдельных компонентов.
</a:t>
            </a:r>
            <a:endParaRPr lang="en-US" sz="1067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биоразнообразия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экосистемы не бесконечна: сильное загрязнение, вырубка или резкое изменение климата могут нарушить обратные связи. Тогда сообщество теряет способность к самовосстановлению.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саморегуляции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часть биосферы и фактор изменения среды
</a:t>
            </a:r>
            <a:endParaRPr lang="en-US" sz="2592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931825" y="3397700"/>
            <a:ext cx="33774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природы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931825" y="3724400"/>
            <a:ext cx="33774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получает из биосферы воздух, воду, пищу, сырьё и условия для здоровья. Поэтому качество среды прямо отражается на продолжительности жизни, работоспособности и общем благополучии общества.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824675" y="3397700"/>
            <a:ext cx="33774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преобразование среды
</a:t>
            </a:r>
            <a:endParaRPr lang="en-US" sz="1300" dirty="0"/>
          </a:p>
        </p:txBody>
      </p:sp>
      <p:sp>
        <p:nvSpPr>
          <p:cNvPr id="10" name="Text 5"/>
          <p:cNvSpPr txBox="1"/>
          <p:nvPr/>
        </p:nvSpPr>
        <p:spPr>
          <a:xfrm>
            <a:off x="4824675" y="3724400"/>
            <a:ext cx="33774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 же время человеческая деятельность меняет ландшафты, режим вод, состав почв и атмосферу быстрее многих природных процессов. Это делает человека одним из наиболее мощных экологических факторов.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неотделим от среды: он выживает благодаря адаптациям, а его судьбу определяют природные факторы, отношения с другими видами и влияние человека. Сохранение устойчивой биосферы — общая задача.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существует только в системе связей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2026-06-01T22:21:50Z</dcterms:created>
  <dcterms:modified xsi:type="dcterms:W3CDTF">2026-06-01T22:21:50Z</dcterms:modified>
</cp:coreProperties>
</file>