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союзы: как они помогают строить сложные предложения
</a:t>
            </a:r>
            <a:endParaRPr lang="en-US" sz="3156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связи, уточняют смысл и делают речь грамотнее.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Союзы: что уже известно пятиклассникам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— служебная часть речи: он соединяет слова и предложения, но сам не называет предметы или действия. Подчинительные союзы помогают строить сложные предложения и обычно стоят перед придаточной частью.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не только связь частей предложения, но и точный смысл этой связи: причину, время, условие, цель, уступку и сравнение.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смысловых отношений изучают в этой теме.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«Подчинительные союзы»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удобно группировать по значению: так проще определять смысл придаточной части и ставить запятую.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союза определяется его значением в предложении, а не только формой.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подчинительных союзов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подчинительных союзов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подчинительный союз в 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сложного предложения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и придаточная часть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связывает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обычно открывает придаточную часть и соединяет её с главной. Он помогает сразу понять, как связаны события, признаки или причины в предложении.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зависит от другой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«Я остался дома, потому что начался дождь» союз потому что указывает на причину. Придаточная часть зависит от главной и поясняет её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союзы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союзы называют основание, из-за которого произошло действие. Они отвечают на вопрос почему? и помогают объяснять события в учебных и художественных текстах.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потому что, так как, оттого что. Например: «Мы отменили прогулку, потому что начался сильный ветер» — причина названа прямо.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особенно полезны в пересказе и объяснении, потому что делают мысль точной и понятной для слушателя или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союзы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показать начало действия или его момент, используют союз когда. Он помогает связать событие с конкретным временем.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продолжается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 указать длительность или одновременность, подходят пока, едва, лишь. Эти союзы передают порядок и протяжённость событий.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после того как и когда помогают выстроить последовательность: сначала одно действие, затем другое. Это особенно важно в рассказах.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 целевые союзы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если и раз показывают, при каком условии произойдёт действие. Они часто встречаются в инструкциях, рассуждениях и диалогах.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чтобы и для того чтобы указывают, зачем совершается действие. Они помогают ответить на вопрос с какой целью?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условия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 будет тепло, мы пойдём в парк» — действие зависит от выполнения условия. Такая конструкция делает мысль точной и понятной.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цели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открыл окно, чтобы проветрить комнату» — союз помогает объяснить намерение говорящего и связь между действиями.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чаще всего нужны союзы, которые помогают объяснять, описывать порядок действий и условия.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союзы для причины, времени и условия: именно они чаще всего встречаются в рассказах, пересказах и объяснениях.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«Подчинительные союзы»; схема для школьного курса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подчинительные союзы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Уступительные союзы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Уступительные союзы показывают, что действие совершается вопреки помехе, неожиданности или неблагоприятному условию. Они помогают автору подчеркнуть силу действия и его независимость от обстоятельств.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слова и сочетания хотя, пусть, несмотря на то что. Они отвечают на вопрос: несмотря на что? или вопреки чему?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Хотя было холодно, ребята вышли на тренировку. Первая часть сообщает о препятствии, а вторая — о действии, которое всё же произошло.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особенно полезны в рассказах и сочинениях, где нужно показать настойчивость, смелость, неожиданное решение или событие, которое не совпадает с ожиданием.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союзы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союзы помогают сопоставлять действия, признаки и явления, чтобы сделать речь точнее и выразительнее. Они показывают сходство между предметами или событиями.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союзы как, будто, словно, точно. Вопрос к придаточной части обычно звучит так: как? или на что похоже?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Ветер шумел, будто море. Такие союзы часто встречаются в поэзии, сказках и описаниях природы, потому что создают яркий образ и усиливают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79289"/>
            <a:ext cx="4333200" cy="19308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придаточной части помогает определить значение союза и тип связи между частями сложного предложения.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быстро подсказывает смысл связи и помогает не путать близкие по форме союзы.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подчинительных союзов по значению и вопросу к придаточной части.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придаточной части и подходящие союзы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расставить запятые при подчинительных союзах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разборе сложного предложения с придаточной частью.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и союзные слова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только связывает главную и придаточную части и сам не является членом предложения. Он не отвечает на вопрос и не заменяет собой самостоятельное слово.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слова, например который, где, куда, не только соединяют части, но и выполняют роль члена предложения. Поэтому к ним можно задать вопрос внутри предложения.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важно при разборе: союзное слово можно заменить другим словом по смыслу, а подчинительный союз такой замены не допускает. Это помогает точно определить его функцию.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достаточно научиться видеть, задаётся ли вопрос к слову в придаточной части. Если да, вероятнее всего, перед вами союзное слово, а не союз.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подчинительных союзов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смешение причинного союза потому что с наречием поэтому. Неверно писать: Я остался дома потому что, пошёл дождь; правильно: Я остался дома, потому что пошёл дождь.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ошибки связаны с пропуском запятой или выбором союза не по смыслу. Чтобы избежать их, полезно сначала определить значение связи: причина, время, условие или цель.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группы можно быстро подобрать свой вопрос и пример союза, что облегчает разбор предложения и выбор нужной пунктуации.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придаточные причины, времени и условия: именно они чаще всего встречаются в учебных текстах, пересказах и сочинениях.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 смысловым группам придаточных; значения на диаграмме условные и служат для сравнения частотности.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придаточных по смыслу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25288"/>
            <a:ext cx="300000" cy="24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863" y="2618763"/>
            <a:ext cx="222975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в учебной и разговорной речи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союзы помогают последовательно объяснять причины, условия и результаты, чтобы текст звучал связно и логично, а не как набор отдельных фраз.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лишних пауз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подчинительные союзы делают высказывание кратким и понятным. С их помощью легко уточнить, почему что-то произошло или когда случилось.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 изложение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пересказе союзы помогают сохранить порядок событий и не потерять смысловые связи между частями текста, особенно в длинных предложениях.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подчинительных союзов предложения часто выглядят разрозненными. Союзы соединяют мысли в цельный текст и делают его яснее для слушателя или читателя.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подчинительный союз в предложении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113673"/>
            <a:ext cx="1543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Выделить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грамматические основы и понять, сколько частей содержит предложение.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83561" y="2113673"/>
            <a:ext cx="1543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Установить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определяется, какая часть главная, а какая зависит от неё по смыслу.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07122" y="2113673"/>
            <a:ext cx="1543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Задать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главной части к придаточной задают вопрос, чтобы увидеть смысловую связь между ними.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30669" y="2113673"/>
            <a:ext cx="1543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Определить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уточняют, что выражает союз: причину, время, условие, цель, уступку или сравнение.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254219" y="2113673"/>
            <a:ext cx="1543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проверяют, нужна ли запятая между частями сложного предложения, и уточняют возможные исключения.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союзы: коротко о главном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помогают соединять части сложного предложения и точно передавать смысл. Если знать их значения и помнить о запятой, писать и понимать текст становится гораздо легче.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2026-05-22T11:26:02Z</dcterms:created>
  <dcterms:modified xsi:type="dcterms:W3CDTF">2026-05-22T11:26:02Z</dcterms:modified>
</cp:coreProperties>
</file>