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Эрмек-куучыннг бўдўмдери: виды сказок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сказок: животные, чудеса и жизнь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возникли очень давно, когда их рассказывали вслух у костра, дома и в дороге. Так люди передавали детям память, мудрость и любимые истории.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родились сказки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сказке звери разговаривают, как люди, и сразу становятся понятными детям. Лиса часто ищет выгоду, а заяц старается спастись от беды. Сюжет короткий, но в нём всегда есть яркая картинка и ясный смысл.
</a:t>
            </a:r>
            <a:endParaRPr lang="en-US" sz="1094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заяц спорят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животные показывают характеры, которые легко запомнить: медведь сильный, волк грозный, а иногда кто-то из них попадает в смешную ситуацию. История звучит живо и весело, поэтому её приятно читать вслух всему классу.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волк в лесу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сказке птицы помогают слабому герою или подсказывают ему верный путь. Такой рассказ похож на маленькое приключение, где каждое слово работает на сюжет. Образы получаются простыми, но очень выразительными.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разговор на опушке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сказки о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сказках дети видят, что сила сама по себе не всегда побеждает. Хитрый герой может попасть в ловушку, если поступает жадно или несправедливо.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наказывает трусость, обман и хвастовство. Зато осторожность, смекалка и добрый совет помогают выбраться из трудной ситуации без лишнего шума.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учат понимать простую мысль: важно не только быть ловким, но и поступать честно. Поэтому сказка легко запоминается и помогает думать о поведении.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сказках о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сказка любит необычные вещи: скатерть-самобранку, сапоги-скороходы, клубок-путеводитель. Они помогают герою там, где обычной силы уже не хватает.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предметы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уходит из дома в далёкий путь. На дороге его ждут задания, опасности и выбор, который показывает, смелый он или нет.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испытания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приходит от птиц, зверей, стариков и волшебных сил. Но поддержка появляется не случайно: она даётся тому, кто ведёт себя честно и уважительно.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помощники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пути герой получает награду, а беда отступает. В конце всё становится на свои места, и в сказке торжествуют справедливость и радость.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 и их чудеса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герою может казаться, что он один. Но рядом появляются верные помощники: птица, зверь, старик или волшебный предмет. Они приходят вовремя и подсказывают решение.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помощь получает тот, кто не грубит, не обманывает и не боится трудностей. Сказка словно напоминает: доброе поведение обязательно возвращается добром.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 в волшебной сказке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волшебной сказке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событий в волшебной сказке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оказываются бедный и богатый, умный и глупый, трудолюбивый и ленивый. Такой контраст делает сюжет понятным даже младшим школьникам.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сказках герои живут почти как обычные люди: работают, спорят, ленятся, хитрят и ищут выход из простой, но смешной ситуации.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историях много жизненных наблюдений и смешных подробностей. Поэтому бытовая сказка звучит близко, будто кто-то рассказывает весёлый случай из соседнего двора.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не самый сильный, а самый находчивый. Он умеет быстро подумать, заметить ошибку другого и повернуть дело в свою пользу.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сказки: жизнь без чудес и с хитростью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411" y="355951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в неожиданных репликах, нелепых поступках и забавных ошибках героев. Из-за этого сказка читается легко и вызывает улыбку.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запомнить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есть смешной эпизод, его трудно забыть. Он помогает удержать в памяти и события, и характеры персонажей.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мысль через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шуткой часто спрятан важный урок о жадности, глупости или лени. Сказка смеётся, но при этом мягко учит.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сказках нужен юмор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добрые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 помогают другим, защищают слабых и стараются поступать честно. Они не ленятся и не бросают друзей в беде. Поэтому им хочется доверять.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злые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герои обманывают, вредят и мешают хорошим делам. Сказка показывает это очень ясно, чтобы дети легко различали хорошие поступки и плохие.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испытания или три встречи помогают детям следить за сюжетом и запоминать его без труда.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повтора помогают легко запомнить сказочный сюжет и делают его особенно ритмичным.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структуре народных сказок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сказка начинается спокойно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сказке всё выглядит привычно: жил-был герой, жила-была семья, шёл обычный день. Но уже через несколько строк появляется удивительное событие, и история сразу становится сказочной и интересной для слушателя.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открывают чудо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«однажды», «в далёкой стране» или «давным-давно» словно открывают дверь в другой мир. Ребёнок сразу понимает: сейчас начнётся не обычный рассказ, а история с неожиданностями, испытаниями и добрым концом.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начало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уважать старших, слушать их советы и не спорить по пустякам. Тот, кто умеет быть вежливым, в сказке чаще получает поддержку и добивается хорошего результата.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сказочных историях особенно ценятся дружба, смелость и готовность помочь. Герой, который не бросает товарища в беде, показывает детям, как важно быть надёжным и добрым.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трудолюбие лучше лени, а скромность лучше хвастовства. Хорошие поступки делают героя сильнее, а его жизнь — спокойнее и радостнее.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эрмек-куучын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часто ведут себя так же, как младшие школьники: боятся, ошибаются, торопятся или радуются победе. Поэтому ребёнок легко узнаёт в них свои чувства и поступки.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выбирает, как поступить, читатель тоже начинает думать вместе с ним. Сказка ненавязчиво помогает увидеть, что честность, забота и смелость делают человека лучше.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сказок похожи на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язык обычно простой и понятный. Короткие предложения помогают быстро следить за событиями и не терять мысль даже при чтении вслух.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встречаются яркие слова и точные описания. Они делают героев и события живыми, будто всё происходит прямо перед глазами.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помогают понять, кто говорит и что чувствует. Речь персонажей звучит по-разному, поэтому слушателю легче различать добрых, хитрых и смелых героев.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выражения придают тексту особый ритм. Из-за этого сказка легко запоминается и звучит почти как песенка.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рассказ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рассказывали вечером, в дороге и на празднике. Их слушали всей семьёй, а потом пересказывали дальше. Так история переходила от одного человека к другому.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сохраняла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печатных книг сказки жили в памяти людей. С каждым пересказом сохранялись важные слова, имена героев и народная мудрость.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сказки жили раньше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65524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важны сегодня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хорошо видно, какие поступки ведут к радости, а какие — к беде. Это помогает детям рассуждать о поведении героев и сравнивать его со своим.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Учят думать о поступках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удерживает внимание благодаря приключениям, смешным эпизодам и ясному сюжету. Ребёнку легче читать дальше, потому что хочется узнать, чем всё закончится.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читать с интересом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сохраняют красивые выражения, образные слова и особенности родного языка. Через них дети лучше чувствуют звучание речи и узнают культуру своего народа.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Знакомят с родным словом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появляется как очень сообразительный, но не всегда честный персонаж. Её хитрые планы сразу оживляют сюжет и заставляют следить, сумеет ли кто-то её перехитрить. Такой образ легко узнаётся детьми.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не убегает от трудностей, а идёт навстречу испытаниям. Он может сомневаться, но всё равно делает шаг вперёд и защищает слабых. Поэтому такой персонаж вызывает уважение и поддержку читателя.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старик не спешит, а сначала внимательно слушает и советует. Добрый помощник рядом с ним поддерживает героя в трудный момент. Вместе они показывают, что опыт и доброе сердце могут очень помочь.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старик и добрый помощник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 ребёнок в сказке не ленится и старается довести дело до конца. Он учится, помогает, работает и не ждёт чуда без усилий. Такой образ особенно близок школьникам и понятен без долгих объяснений.
</a:t>
            </a:r>
            <a:endParaRPr lang="en-US" sz="956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 ребёнок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сказочные образы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Звери говорят и действуют как люди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героями становятся лиса, заяц, волк или медведь, а они спорят, хитрят и помогают друг другу, это сказка о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истории появляются чудеса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встречает волшебных помощников, необычные предметы и проходит трудные испытания, перед нами волшебная сказка с чудесным миром.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Показана обычная жизнь людей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сюжете есть бедный и богатый, ленивый и трудолюбивый, а победа зависит от смекалки, это бытовая сказка.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виды сказок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Эрмек-куучыннг бўдўмдери открывают детям мир зверей, чудес и обычной жизни. Каждая сказка по-своему учит добру, помогает понимать родной язык и видеть хорошее в людях.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2026-05-21T11:06:39Z</dcterms:created>
  <dcterms:modified xsi:type="dcterms:W3CDTF">2026-05-21T11:06:39Z</dcterms:modified>
</cp:coreProperties>
</file>