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Внутриутробное развитие и развитие после рождения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жизни человека начинается до рождения и продолжается после него.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девять месяцев одна клетка превращается в организм с работающими органами. Этот путь идёт по этапам и зависит от здоровья матери, питания, кислорода, наследственности и условий среды.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начинается жизнь человека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оплодотворения к зародышу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яйцеклетки и сперматозоида образует зиготу — первую клетку будущего организма.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быстро делится, число клеток растёт, но общий размер зародыша почти не меняется.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Бластоциста и имплантация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5–7-й день формируется бластоциста, которая прикрепляется к стенке матки и начинает питание через ткани матери.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Зародышевые листки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раннем этапе появляются три слоя клеток, из которых позже развиваются все органы и ткани.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идёт подготовка к закреплению в матке, затем закладываются органы, а позже организм растёт и созревает.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уязвимый этап — эмбриональный: именно тогда формируются основные органы.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биологии: внутриутробное развитие человека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внутриутробного развития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Плацента, пуповина и околоплодные воды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Пуповина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Пуповина соединяет плод с плацентой и содержит сосуды, по которым непрерывно движется кровь. Она обеспечивает доставку нужных веществ и удаление ненужных продуктов обмена.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плаценту плод получает кислород и питательные вещества, а также отдаёт продукты обмена. Это временный орган, который связывает организмы матери и ребёнка во время беременности.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Пуповина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Пуповина соединяет плод с плацентой и содержит сосуды, по которым непрерывно движется кровь. Она обеспечивает доставку нужных веществ и удаление ненужных продуктов обмена.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Околоплодные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Околоплодные воды смягчают удары, дают плоду возможность свободно двигаться и помогают поддерживать стабильные условия внутри матки, где он развивается в защищённой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110" y="9924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органы эмбриона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на 3–4-й неделе начинается сокращение сердца, и кровообращение постепенно становится основой снабжения растущего организма кислородом и питательными веществами.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трубка превращается в головной и спинной мозг. От её правильного развития зависит работа многих органов, движение и восприятие информации.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зачатки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8-й неделе становятся заметны зачатки рук, ног, глаз и ушей. В этот период особенно важно избегать вредных воздействий.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эмбриональный период закладываются основные органы, поэтому любые нарушения могут повлиять на дальнейшее развитие всего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 каждом триместре беременности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триместра свои главные задачи: сначала формируются органы, затем плод активно растёт, а в конце беременности готовится к жизни вне матки.
</a:t>
            </a:r>
            <a:endParaRPr lang="en-US" sz="1188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идёт поэтапно: ранние сроки важны для формирования органов, поздние — для их роста и созревания.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биологии: беременность человека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725" y="1435093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0644" y="1428462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2075" y="1428462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30250" y="1428462"/>
            <a:ext cx="267900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85169" y="1428462"/>
            <a:ext cx="234413" cy="267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74300" y="251050"/>
            <a:ext cx="87954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организма матери в развитии плода
</a:t>
            </a:r>
            <a:endParaRPr lang="en-US" sz="2100" dirty="0"/>
          </a:p>
        </p:txBody>
      </p:sp>
      <p:sp>
        <p:nvSpPr>
          <p:cNvPr id="16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7" name="Text 2"/>
          <p:cNvSpPr txBox="1"/>
          <p:nvPr/>
        </p:nvSpPr>
        <p:spPr>
          <a:xfrm>
            <a:off x="3329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матери обеспечивает плод кислородом через плаценту. Без достаточного его поступления клетки развиваются хуже, а рост и работа органов могут замедляться.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2066488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жиры, углеводы и витамины нужны для построения тканей. Особенно важны белки, железо, кальций, йод и фолиевая кислота.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3800212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факторы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Курение, алкоголь, некоторые лекарства и инфекции могут нарушать развитие плода. Их влияние особенно опасно в ранние сроки беременности.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5533913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матери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здоровья будущей матери влияет на течение беременности и на то, как будет расти и развиваться ребёнок до рождения.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72676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наблюдение у врача, правильное питание и осторожность с лекарствами помогают снизить риск осложнений и поддержать нормальное развитие плода.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развития человека от зачатия до рождения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этапов внутриутробного развития и основные изменения на каждом из них.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3–4 кг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времени ребёнок уже почти готов к самостоятельной жизни: он набирает массу, накапливает тепло и занимает положение, удобное для родов.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примерно такой массы плод достигает к концу беременности.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биологии: развитие плода к концу беременности
</a:t>
            </a:r>
            <a:endParaRPr lang="en-US" sz="1186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2986347"/>
            <a:ext cx="8834100" cy="19152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251050"/>
            <a:ext cx="8728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вдох и изменения в организме новорождённого
</a:t>
            </a:r>
            <a:endParaRPr lang="en-US" sz="2100" dirty="0"/>
          </a:p>
        </p:txBody>
      </p:sp>
      <p:sp>
        <p:nvSpPr>
          <p:cNvPr id="11" name="Text 2"/>
          <p:cNvSpPr txBox="1"/>
          <p:nvPr/>
        </p:nvSpPr>
        <p:spPr>
          <a:xfrm>
            <a:off x="2584042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круг кровообращения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перерезания пуповины кровоток перестраивается: кровь больше не проходит через плаценту. Сердцу и сосудам нужно быстро приспособиться к работе в изменившихся условиях.
</a:t>
            </a:r>
            <a:endParaRPr lang="en-US" sz="889" dirty="0"/>
          </a:p>
        </p:txBody>
      </p:sp>
      <p:sp>
        <p:nvSpPr>
          <p:cNvPr id="12" name="Text 3"/>
          <p:cNvSpPr txBox="1"/>
          <p:nvPr/>
        </p:nvSpPr>
        <p:spPr>
          <a:xfrm>
            <a:off x="4751171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и 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Новорождённый ещё не умеет хорошо сохранять тепло, поэтому ему особенно важны тепло, одежда и близость взрослых. Питание тоже меняется: вместо плацентарного обмена ребёнок получает молоко.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6918325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рефлексы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Сосательный, хватательный и поисковый рефлексы помогают малышу есть, удерживаться и реагировать на окружающий мир. Эти реакции показывают, что нервная система уже начала работать.
</a:t>
            </a:r>
            <a:endParaRPr lang="en-US" sz="809" dirty="0"/>
          </a:p>
        </p:txBody>
      </p:sp>
      <p:sp>
        <p:nvSpPr>
          <p:cNvPr id="14" name="Text 5"/>
          <p:cNvSpPr txBox="1"/>
          <p:nvPr/>
        </p:nvSpPr>
        <p:spPr>
          <a:xfrm>
            <a:off x="416900" y="1544796"/>
            <a:ext cx="18024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первым вдохом лёгкие раскрываются, и ребёнок начинает получать кислород напрямую из воздуха. Теперь дыхание становится самостоятельным, а прежний путь обмена веществ через организм матери прекращается.
</a:t>
            </a:r>
            <a:endParaRPr lang="en-US" sz="8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месяцы особенно быстро меняются масса и длина тела, а развитие мозга идёт ещё активнее, чем видимый физический рост.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год жизни — период самого быстрого постнатального развития, когда организм резко увеличивает размеры и интенсивно созревает.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возрастной физиологии и педиатрии; ориентировочные значения для здорового ребёнка.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ребёнка в первый год жизни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органов чувств и движений после рождения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21425" y="3618025"/>
            <a:ext cx="1402500" cy="12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месяцы
</a:t>
            </a:r>
            <a:pPr algn="l" indent="0" marL="0">
              <a:lnSpc>
                <a:spcPct val="130039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укрепляются мышцы шеи и спины, малыш учится удерживать голову, тянуться к предметам и следить за движущимися объектами.
</a:t>
            </a:r>
            <a:endParaRPr lang="en-US" sz="1086" dirty="0"/>
          </a:p>
        </p:txBody>
      </p:sp>
      <p:sp>
        <p:nvSpPr>
          <p:cNvPr id="10" name="Text 3"/>
          <p:cNvSpPr txBox="1"/>
          <p:nvPr/>
        </p:nvSpPr>
        <p:spPr>
          <a:xfrm>
            <a:off x="4555125" y="816150"/>
            <a:ext cx="1402500" cy="117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6–12 месяцев
</a:t>
            </a:r>
            <a:pPr algn="r" indent="0" marL="0">
              <a:lnSpc>
                <a:spcPct val="130039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садится, ползает, встаёт с опорой и делает первые шаги. Одновременно развиваются хватание, подражание звукам и первые осмысленные слоги.
</a:t>
            </a:r>
            <a:endParaRPr lang="en-US" sz="1009" dirty="0"/>
          </a:p>
        </p:txBody>
      </p:sp>
      <p:sp>
        <p:nvSpPr>
          <p:cNvPr id="11" name="Text 4"/>
          <p:cNvSpPr txBox="1"/>
          <p:nvPr/>
        </p:nvSpPr>
        <p:spPr>
          <a:xfrm>
            <a:off x="282150" y="2922600"/>
            <a:ext cx="1402500" cy="117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недели
</a:t>
            </a:r>
            <a:pPr algn="l" indent="0" marL="0">
              <a:lnSpc>
                <a:spcPct val="130039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различает свет, контрастные предметы и голоса взрослых. Зрение и слух ещё незрелые, но уже помогают ориентироваться и узнавать близких.
</a:t>
            </a:r>
            <a:endParaRPr lang="en-US" sz="1057" dirty="0"/>
          </a:p>
        </p:txBody>
      </p:sp>
      <p:sp>
        <p:nvSpPr>
          <p:cNvPr id="12" name="Text 5"/>
          <p:cNvSpPr txBox="1"/>
          <p:nvPr/>
        </p:nvSpPr>
        <p:spPr>
          <a:xfrm>
            <a:off x="7459325" y="1571300"/>
            <a:ext cx="1402500" cy="1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года
</a:t>
            </a:r>
            <a:pPr algn="r" indent="0" marL="0">
              <a:lnSpc>
                <a:spcPct val="130039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Ходьба, игра и общение становятся главным способом обучения. Через повторение действий мозг укрепляет новые связи, а речь и координация заметно усложняются.
</a:t>
            </a:r>
            <a:endParaRPr lang="en-US" sz="10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225758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возрастных этапов развития человека по школьному курсу биологии.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показывает, какие изменения преобладают на каждом возрастном этапе и как постепенно усложняются движения, речь и мышление.
</a:t>
            </a:r>
            <a:endParaRPr lang="en-US" sz="1075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после рождения идёт поэтапно: сначала организм приспосабливается к жизни вне матки, затем всё больше усиливаются речь, мышление и социальные навыки.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ребёнка после рождения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дети растут по-разному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850600" y="1298650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задают общий план развития: будущий рост, особенности телосложения и скорость созревания органов. Поэтому дети одного возраста могут заметно отличаться по внешности и темпам взросления.
</a:t>
            </a:r>
            <a:endParaRPr lang="en-US" sz="786" dirty="0"/>
          </a:p>
        </p:txBody>
      </p:sp>
      <p:sp>
        <p:nvSpPr>
          <p:cNvPr id="12" name="Text 3"/>
          <p:cNvSpPr txBox="1"/>
          <p:nvPr/>
        </p:nvSpPr>
        <p:spPr>
          <a:xfrm>
            <a:off x="3850600" y="2079001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роста особенно нужны белки, витамины, железо, кальций и другие вещества. Если питание однообразное или недостаточное, организму труднее наращивать ткани и поддерживать нормальный обмен веществ.
</a:t>
            </a:r>
            <a:endParaRPr lang="en-US" sz="730" dirty="0"/>
          </a:p>
        </p:txBody>
      </p:sp>
      <p:sp>
        <p:nvSpPr>
          <p:cNvPr id="13" name="Text 4"/>
          <p:cNvSpPr txBox="1"/>
          <p:nvPr/>
        </p:nvSpPr>
        <p:spPr>
          <a:xfrm>
            <a:off x="3850600" y="2859463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отдых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сне организм восстанавливается, а в детском возрасте активно выделяется гормон роста. Недосыпание может мешать не только росту, но и вниманию, памяти и настроению.
</a:t>
            </a:r>
            <a:endParaRPr lang="en-US" sz="890" dirty="0"/>
          </a:p>
        </p:txBody>
      </p:sp>
      <p:sp>
        <p:nvSpPr>
          <p:cNvPr id="14" name="Text 5"/>
          <p:cNvSpPr txBox="1"/>
          <p:nvPr/>
        </p:nvSpPr>
        <p:spPr>
          <a:xfrm>
            <a:off x="3850600" y="3639944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помогает мышцам, костям и сердцу развиваться правильно. Болезни, длительная слабость или малоподвижный образ жизни могут замедлять рост и снижать выносливость.
</a:t>
            </a:r>
            <a:endParaRPr lang="en-US" sz="782" dirty="0"/>
          </a:p>
        </p:txBody>
      </p:sp>
      <p:sp>
        <p:nvSpPr>
          <p:cNvPr id="15" name="Text 6"/>
          <p:cNvSpPr txBox="1"/>
          <p:nvPr/>
        </p:nvSpPr>
        <p:spPr>
          <a:xfrm>
            <a:off x="3850600" y="4420425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скачки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младенчестве и в подростковом возрасте рост часто ускоряется. Это нормальные периоды, когда организм особенно быстро меняется, хотя у каждого ребёнка они наступают в разное время.
</a:t>
            </a:r>
            <a:endParaRPr lang="en-US" sz="8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гуляет на свежем воздухе и много двигается, его организм получает больше кислорода, а мышцы и кости работают активнее. Такая среда помогает лучше спать, быстрее восстанавливаться и сохранять хороший тонус.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вода и прививки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Полноценная еда и безопасная вода дают организму строительный материал для роста. Прививки защищают от опасных инфекций, которые могут ослабить ребёнка и надолго нарушить привычный ритм развития.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 недосыпание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ребёнок постоянно устаёт, плохо спит или живёт в напряжённой обстановке, ему труднее учиться и запоминать новое. Хронический стресс может замедлять развитие и снижать работоспособность.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условия жизни влияют на развитие ребёнка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развитие зависит не от одного условия, а от их сочетания: важны и внутренние особенности организма, и образ жизни.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здоровье играют ведущую роль, но устойчивый результат дают только все факторы вместе, особенно в раннем возрасте.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материалам школьного курса биологии; условное распределение значимости факторов.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факторы, влияющие на развитие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поддерживает нормальное развитие организма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основные условия жизни помогают росту и созреванию организма ребёнка.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развития до и после рождения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рождения ребёнок развивается в матке и полностью зависит от организма матери. После рождения он живёт в другой среде и должен сам приспосабливаться к воздуху, температуре и пище.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внутриутробный период все необходимые вещества поступают через плаценту. После рождения ребёнок начинает питаться самостоятельно, сначала молоком, а затем более разнообразной пищей.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рождения организм в первую очередь закладывает органы и системы. После рождения эти органы продолжают расти, укрепляться и учатся работать согласованно.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появлением самостоятельной жизни особенно важны дыхание, движение, поддержание температуры тела и общение. Именно эти навыки помогают ребёнку постепенно становиться более независимым.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первой клетки до школьного возраста развитие идёт непрерывно: сначала закладываются органы, затем они растут и созревают. Забота о питании, сне, здоровье и среде нужна человеку на каждом этапе.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человека — единый непрерывный процесс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2026-05-31T20:54:40Z</dcterms:created>
  <dcterms:modified xsi:type="dcterms:W3CDTF">2026-05-31T20:54:40Z</dcterms:modified>
</cp:coreProperties>
</file>