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класса: пространство, векторы и измерения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объединяет чертёж, доказательство и вычисления: прямые, плоскости, расстояния, углы, объёмы.
</a:t>
            </a:r>
            <a:endParaRPr lang="en-US" sz="386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стереометрия важна в 11 классе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продолжает планиметрию и помогает решать задачи ЕГЭ: строить сечения, находить углы и расстояния, применять признаки параллельности и перпендикулярности, а также вычислять объёмы. Эти навыки нужны в инженерных расчётах, 3D-моделировании и навигации в пространстве.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163" y="1285325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8056" y="1285325"/>
            <a:ext cx="25886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295008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4506" y="1285325"/>
            <a:ext cx="604013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15862" y="1285325"/>
            <a:ext cx="690300" cy="6903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объекты стереометрии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фиксирует место в пространстве и задаётся буквой A, B, C. На чертеже её положение помогает отслеживать принадлежность, пересечения и построения. Без точного понимания опор невозможно двигаться дальше.
</a:t>
            </a:r>
            <a:endParaRPr lang="en-US" sz="1048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отрезок
</a:t>
            </a:r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описывается буквой a, b, c и задаёт направление в пространстве. Отрезок соединяет две точки и используется для измерений и построения расстояний, опираясь на геометрический смысл его концов.
</a:t>
            </a:r>
            <a:endParaRPr lang="en-US" sz="1044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обозначают α, β, γ. Она задаёт поверхность, в которой можно рассматривать пересечения, параллельность и перпендикулярность прямых. Умение отличать плоскую ситуацию от пространственной — ключ к решению задач.
</a:t>
            </a:r>
            <a:endParaRPr lang="en-US" sz="984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 угол между объектами
</a:t>
            </a:r>
            <a:pPr algn="ctr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возникает как мера поворота между направлениями. В стереометрии важно различать углы между прямыми, между прямой и плоскостью, а также углы в сечениях. От этого зависит выбор метода вычисления.
</a:t>
            </a:r>
            <a:endParaRPr lang="en-US" sz="1048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и тела вращения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(например, призмы и пирамиды) состоят из граней, рёбер и вершин. Тела вращения описывают по вращению плоских фигур. Через их элементы легче организовать вычисления площадей и объёмов.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модель и её чертёж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Условность рисунка и сохранение связей
</a:t>
            </a:r>
            <a:endParaRPr lang="en-US" sz="1542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пространственном чертеже сохраняются важные отношения объектов, но размеры и углы часто показаны условно. Поэтому нельзя «доверять линейке» на глаз: нужно опираться на признаки и теоремы.
</a:t>
            </a:r>
            <a:endParaRPr lang="en-US" sz="1564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выделяют видимые и скрытые элементы: скрытые рёбра отмечают пунктиром, видимые — сплошными линиями. Такой рисунок помогает отслеживать вершины, рёбра, грани, основания, высоты и диагонали.
</a:t>
            </a:r>
            <a:endParaRPr lang="en-US" sz="1467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фиксирует чертёж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стереометрической задачи
</a:t>
            </a:r>
            <a:endParaRPr lang="en-US" sz="273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от условия к доказанному ответу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01" y="1128900"/>
            <a:ext cx="3820798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многогранники и их элементы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понять, какие части фигуры считать основаниями, боковыми гранями, а также какие формулы применять для площади поверхности и объёма.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фигуры легко определить формулу: призмы работают с произведением площади основания на высоту, пирамиды — с коэффициентом 1/3.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раздел многогранников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и объёмов для типовых тел
</a:t>
            </a:r>
            <a:endParaRPr lang="en-US" sz="252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принцип: объём растёт как кубическая величина, а площадь поверхности — как квадратная. Поэтому в формулах разные степени параметров.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подтверждает, что «геометрическая размерность» автоматически подсказывает правильную структуру формулы: степень параметров соответствует виду измерения.
</a:t>
            </a:r>
            <a:endParaRPr lang="en-US" sz="1527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стереометрии; точные выражения: V=a³, V=Sосн·h, V=1/3 Sосн·h, V=4/3πr³ и т.п.
</a:t>
            </a:r>
            <a:endParaRPr lang="en-US" sz="107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прямых и плоскостей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 пространстве не пересекаются и имеют общий «направленческий смысл»: они могут лежать в одной плоскости либо в разных плоскостях. Это помогает переносить направления на другие построения.
</a:t>
            </a:r>
            <a:endParaRPr lang="en-US" sz="1303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параллельна плоскости, если у них нет общей точки. Тогда говорят, что прямая «не входит» в плоскость, но совпадает с её направлением через соответствующие линии.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пересекаются. Такие отношения лежат в основе доказательств параллельности сторон в призмах, параллелограммах и при анализе сечений многогранников.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 высота в пространстве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прямые перпендикулярны, то образуется прямой угол. Важно помнить правило продолжения: перпендикулярность сохраняется для любых лучей, имеющих общий начальный участок с исходной прямой.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перпендикулярная плоскости, перпендикулярна любой прямой этой плоскости, проходящей через точку пересечения. Так обычно находят углы и доказывают перпендикулярность в многогранниках.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 — это перпендикуляр, опущенный из вершины на основание или его продолжение. Для пирамиды и конуса высота напрямую определяет объём, а для параллелепипеда и призмы — расстояние между основаниями.
</a:t>
            </a:r>
            <a:endParaRPr lang="en-US" sz="156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 анализ сечения многогранника
</a:t>
            </a:r>
            <a:endParaRPr lang="en-US" sz="281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для задач на сечения многогранников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и векторы в пространстве
</a:t>
            </a:r>
            <a:endParaRPr lang="en-US" sz="206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система и положение точки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вводят прямоугольную систему координат с осями Ox, Oy и Oz, которые взаимно перпендикулярны. Точка задаётся тройкой (x, y, z) — расстояниями с учётом знаков до плоскостей координат. Это позволяет переводить чертёж в числа.
</a:t>
            </a:r>
            <a:endParaRPr lang="en-US" sz="1439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Вектор, длина и угол между направлениями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 пространстве задают началом и концом: он определяет направление и «связь» между двумя точками. Длина вектора равна |a| = √(x² + y² + z²). Для угла между векторами используют скалярное произведение: оно выражает согласованность направлений через координаты.
</a:t>
            </a:r>
            <a:endParaRPr lang="en-US" sz="1363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 расстояния в координатном методе
</a:t>
            </a:r>
            <a:endParaRPr lang="en-US" sz="295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задач переходят к векторам и координатам: длины и скалярное произведение помогают находить углы, а расстояния выражают через формулы для проекций и перпендикуляров.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аппарат координат удобен для разных «геометрических» целей: угол, расстояние и перпендикулярность решаются в единой вычислительной логике.
</a:t>
            </a:r>
            <a:endParaRPr lang="en-US" sz="1495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координатного метода (школьный курс геометрии),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78" y="1128900"/>
            <a:ext cx="218544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стереометрии для 11 класса
</a:t>
            </a:r>
            <a:endParaRPr lang="en-US" sz="257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 таблицы: объёмы многогранников часто сводятся к «площадь основания × высота» с нужным коэффициентом, а в телах вращения доминирует радиус r.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стереометрии, раздел «Многогранники» и «Тела вращения», 2026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собирает ключевые соотношения для поверхностей и объёмов основных тел: выбор формулы определяется типом фигуры и тем, что дано — размеры основания и высота (или радиус).
</a:t>
            </a:r>
            <a:endParaRPr lang="en-US" sz="1348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в пространственных задачах
</a:t>
            </a:r>
            <a:endParaRPr lang="en-US" sz="264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прямоугольным треугольникам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теорема работает через прямоугольные треугольники, которые возникают в проекциях и сечениях. Если удаётся выделить прямой угол, длины становятся вычисляемыми.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 наклонные рёбра
</a:t>
            </a:r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известном прямоугольном треугольнике удобно находить диагонали прямоугольного параллелепипеда и наклонные рёбра. Схема часто состоит из двух шагов: сначала по ребрам, затем по диагонали.
</a:t>
            </a:r>
            <a:endParaRPr lang="en-US" sz="106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расстояния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фигуры и расстояние между точками обычно превращаются в гипотенузу или катет прямоугольного треугольника. Через перпендикулярность легко составлять нужные уравнения по Пифагору.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последовательных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11 класса одна неизвестная выражается через несколько промежуточных вычислений. Последовательность прямоугольных треугольников позволяет «раскрыть» дистанцию шаг за шагом.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алгоритм: угол между прямой и плоскостью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Идея: угол между прямой и плоскостью равен углу между прямой и её ортогональной проекцией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круг, цилиндр, конус и шар
</a:t>
            </a:r>
            <a:endParaRPr lang="en-US" sz="285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получают, «поворачивая» плоскую фигуру вокруг оси. Цилиндр возникает при вращении прямоугольника вокруг стороны, конус — при вращении прямоугольного треугольника вокруг катета, а шар — при вращении полукруга вокруг диаметра.
</a:t>
            </a:r>
            <a:endParaRPr lang="en-US" sz="1359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важно различать параметры: радиус r, высота h и образующая l. Осевое сечение сохраняет геометрию: оно показывает форму, по которой легче применять теоремы и формулы площади.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цилиндра — прямоугольник, конуса — равнобедренный треугольник, шара — круг. Благодаря этому объёмная задача часто переводится в плоскую: размеры тела выражают через длины отрезков в сечении.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тел вращения и их 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осевом сечении сразу видны высота и радиус (или образующая). Это позволяет быстро составлять прямоугольные треугольники и применять Пифагора для нужных отрезков.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общую закономерность: осевое сечение связывает геометрию тела с параметрами, а формулы площади боковой поверхности выводятся через длины в плоской фигуре.
</a:t>
            </a:r>
            <a:endParaRPr lang="en-US" sz="1486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стереометрии; формулы боковой поверхности цилиндра и конуса (2026)
</a:t>
            </a:r>
            <a:endParaRPr lang="en-US" sz="126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по стереометрии
</a:t>
            </a:r>
            <a:endParaRPr lang="en-US" sz="277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выбирают высоту: берут отрезок «на вид», хотя он должен быть перпендикуляром к основанию или к его продолжению. Из-за этого ошибается и объём, и расстояние.
</a:t>
            </a:r>
            <a:endParaRPr lang="en-US" sz="157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 — смешение бокового ребра и образующей у пирамиды и конуса. Формулы различаются, поэтому подстановка «не той» величины даёт систематически неправильный ответ.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диагональ грани и диагональ всего тела: в прямоугольных треугольниках неверно выбирают гипотенузу. Уточняйте, какой треугольник действительно прямоугольный.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сечения теряется порядок построения точек пересечения граней: из-за этого полученный многоугольник соответствует другой плоскости. Перед расчётом проверьте замкнутость и количество сторон.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880" y="1128900"/>
            <a:ext cx="2363639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теорем и фактов для 11 класса
</a:t>
            </a:r>
            <a:endParaRPr lang="en-US" sz="241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опорные утверждения, которые чаще всего используются в заданиях про параллельность, перпендикулярность, углы, расстояния, а также при вычислении площадей и объёмов.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фактов закрывает главные запросы задач: определить нужные отношения (параллельность/перпендикулярность), свести вычисления к длинам в треугольниках или к координатным формулам.
</a:t>
            </a:r>
            <a:endParaRPr lang="en-US" sz="1408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(стереометрия и координатный метод),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становится вычисляемой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11 классе определяется умением читать чертёж, выделять опорные элементы и выбирать подходящую теорему или формулу. Итог — уверенное решение задач и перевод геометрии в точные числа, включая сечения, углы, расстояния, площади и объёмы.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2026-05-14T05:13:17Z</dcterms:created>
  <dcterms:modified xsi:type="dcterms:W3CDTF">2026-05-14T05:13:17Z</dcterms:modified>
</cp:coreProperties>
</file>