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Г.А. Ладонщиков. «Медведь»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лесным зверем в стихах и учимся видеть образ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Ладонщиков: стихи, которые легко читать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Александрович Ладонщиков писал для детей ясно и просто: короткими строками, с добрым юмором и точными наблюдениями о природе. Его стихотворение «Медведь» удобно читать вслух, пересказывать и обсуждать во 2 классе.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медведь интересен детям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сразу запоминается: он большой, сильный и движется так, что его легко представить. Для детей такой герой выглядит ярко и немного смешно.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стихах медведь часто бывает добродушным. Это делает его не страшным, а понятным и даже симпатичным лесным персонажем.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может показать медведя очень по-разному: как настоящего зверя, как героя сказки или как забавный образ. Именно поэтому дети охотно слушают такие стихи.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медведь в стихотворении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лесной силуэт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медведь прежде всего заметен своей величиной. Он кажется крупным, мощным и уверенным, поэтому образ сразу выделяется на фоне леса и легко удерживается в памяти.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походка и сила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движения медленные и основательные, как у настоящего хозяина леса. Через такую деталь ребёнок представляет не просто зверя, а сильного и спокойного лесного жителя.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обычно показывает медведя среди деревьев, мха и тропинок. Так поэтический образ связывается с реальным животным, которое живёт в лесу и чувствует себя там уверенно.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место действия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создаёт ощущение простора и тишины. Деревья словно обрамляют героя и помогают увидеть, что медведь находится в своём родном месте.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мох и пень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детали делают картину живой. Мох, трава и пень подсказывают, что это настоящий лес, где всё спокойно и естественно.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и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и следы зверя помогают представить его движение. Ребёнок как будто сам идёт по лесу и замечает, где прошёл медведь.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стихотворении звучит спокойно и мягко. Он помогает почувствовать свежий воздух, наблюдательность и особое настроение внимательного чтения.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композиция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становится понятно, кто перед нами: медведь. Читатель быстро входит в тему и настраивается на наблюдение за зверем.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Называются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поэт отмечает внешность, движения и повадки. Благодаря этому образ становится ясным и легко представляется в воображении.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Остаётся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сохраняется цельная картина: сильный, спокойный лесной зверь. Небольшое стихотворение звучит завершённо и запоминается.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медведя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поэт постепенно создаёт живой и понятный образ лесного зверя.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простые и точные слова, чтобы ребёнок сразу увидел медведя. Названия предметов и признаков работают как быстрые штрихи в рисунке.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слова о лапах, шаге, шерсти и движении. Они помогают представить не сказочного персонажа, а настоящего лесного зверя.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запомнить и удобно обсуждать на уроке. Дети видят, как несколько точных деталей создают целую картину без 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475" y="1295896"/>
            <a:ext cx="1089900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6156" y="1295896"/>
            <a:ext cx="953663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2449" y="1295896"/>
            <a:ext cx="1362375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рифма и звучание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читаются легко и ровно. Текст звучит спокойно, поэтому ребёнку удобно следить за ритмом и не сбиваться.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помогает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Созвучные окончания делают стихотворение цепким. Строки быстрее удерживаются в памяти и охотнее повторяются вслух.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как маленькая песенка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звуков и размеренность строк создают мягкое, почти песенное звучание. Оно поддерживает добрый образ лесного медведя.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чувствуется в образе медведя?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Сильный, но не страшный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стихотворении выглядит мощным и серьёзным. Но рядом с этим чувствуется спокойствие, поэтому он не пугает, а вызывает интерес и уважение.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лесной великан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легко полюбить: он немного неуклюжий, очень заметный и по-настоящему лесной. Ребёнку хочется рассмотреть его внимательнее и улыбнуться.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о повадках медведя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стихотворения понятно, что медведь живет в лесу и чувствует себя в нем уверенно. Поэт не просто называет зверя, а показывает его естественное место обитания.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медведя строится на заметных признаках: у него тяжелая походка, мощные лапы и крупное тело. Эти детали помогают представить животное не по-детски условно, а очень зримо.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опирается на реальные черты животного, поэтому ребенок учится отличать наблюдение за природой от сказочного вымысла и внимательнее смотреть на лесных зверей.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замечает, что зверь движется медленно и спокойно. Такая неторопливость создает впечатление силы и уверенности, а не спешки или суеты.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23" y="1346273"/>
            <a:ext cx="794400" cy="70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вспомнить о медведе в культуре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сказок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 медведь часто появляется как заметный и запоминающийся персонаж. Он помогает детям легко узнавать знакомый образ в разных текстах и историях.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медведь связан с лесом, тишиной и природной силой. Поэтому он воспринимается не только как зверь, но и как часть русского мира.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Ладонщикова продолжает знакомую культурную линию. Поэт показывает медведя просто и точно, чтобы ребенок увидел, как животное живет и в жизни, и в литературе.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наблюдательность: ребенок учится замечать, как поэт несколькими точными словами создает целый образ лесного зверя, без длинных объяснений и лишних подробностей.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пробуждает интерес к природе. Оно показывает, что даже знакомого медведя можно рассмотреть по-новому, если внимательно читать и представлять каждую строку.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доброму, бережному отношению к животным. Медведь изображен не страшным, а живым и понятным, поэтому лес воспринимается как место, которое нужно уважать.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понимать во 2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а значит, ребенок быстро удерживает в памяти героя, место действия и главное настроение. Это помогает читать текст без усталости и лишних остановок.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 нет трудных рассуждений и запутанного сюжета. Смысл строится на ясных картинах, которые легко представить: лес, медведь, его движения и спокойный характер.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простой и доброжелательный. Поэтому его удобно обсуждать на уроке, пересказывать по порядку и учить наизусть, не теряя интереса и уверенности.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должна быть иллюстрация к стихотворению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сцена без лишних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подходит рисунок, где медведь стоит или идет среди деревьев, пня и мха. Такая картинка сразу переносит читателя в знакомый лес и помогает понять настроение стихотворения.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цвета и добрый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должна быть спокойной, с природными оттенками коричневого, зеленого и золотистого. Важны мягкое выражение морды и ясные детали, чтобы медведь выглядел добродушным, а не пугающим.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стихотворением на уроке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пройти путь от первого чтения к пониманию образа и пересказу.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при анализе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героя стихотворения и понять, почему именно он оказался в центре текста. Это помогает сразу увидеть тему и не потерять основной смысл произведения.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определить, где происходит действие. Лес в стихотворении не просто фон, а часть образа, которая помогает представить медведя в его привычной среде.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слова, которые показывают внешний вид, походку и повадки зверя. Именно такие детали делают образ живым, ясным и легко запоминающимся.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подумать, какие чувства вызывает стихотворение: улыбку, интерес или спокойное удивление. Так ребенок лучше понимает не только содержание, но и тон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важно: ребенок видит знакомое животное без сказочной выдумки и лучше замечает, как поэт делает образ простым, точным и живым.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 Ладонщикова ближе к настоящему лесному зверю, чем к волшебному персонажу.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Г.А. Ладонщикова «Медведь»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стихотворения «Медведь»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объему, поэтому ребенок легко удерживает его в памяти. Короткая форма делает чтение спокойным и понятным уже с первого знакомства.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ясный образ медведя. Поэт не перегружает описание, а выбирает самые заметные признаки, чтобы зверь сразу возник в воображении читателя.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подобраны точно и просто. Они помогают увидеть лес, движение и силу животного, а не отвлекают сложными выражениями или длинными объяснениями.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 и ритмичное звучание делают стихотворение приятным для чтения вслух. Оно хорошо подходит для 2 класса как пример образной и доступной поэзии.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«Медведя» Ладонщикова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замечать природу, внимательно читать и видеть красоту в простых словах. Медведь здесь кажется живым, добрым и понятным, поэтому текст легко полюбить.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2026-05-24T04:22:54Z</dcterms:created>
  <dcterms:modified xsi:type="dcterms:W3CDTF">2026-05-24T04:22:54Z</dcterms:modified>
</cp:coreProperties>
</file>