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мастера боится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 том, как умелые руки побеждают трудное дело.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 и почему она важна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короткая народная мысль, в которой много смысла. Она помогает запоминать важные правила жизни и труда. «Дело мастера боится» учит: если есть опыт и старание, даже сложная работа становится посильной.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 пословицы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«мастер» означает человека, который умеет делать своё дело хорошо, внимательно и без лишней суеты.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«дело» здесь — это работа, задание или задача, которая может показаться трудной и большой.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пословицы такой: умелый человек справляется быстрее, потому что знает, как работать спокойно и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за работой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можно увидеть плотника, портного, художника или повара. У каждого есть своё дело, свои инструменты и свой порядок действий. Работа идёт спокойно и без лишнего шума.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узнают по аккуратности, точным движениям и вниманию к деталям. Он не торопится вслепую, а делает каждый шаг обдуманно. Именно такой образ помогает лучше понять пословицу.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мастера всё получается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не начинает с хаоса: он знает, что и в каком порядке нужно делать. Поэтому работа получается ровной и понятной с самого начала.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даже маленькие ошибки и не откладывает исправление на потом. Это помогает не запутаться и не переделывать всё заново.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экономит силы и время. Когда человек много раз тренировался, сложное дело уже не пугает его, а шаги становятся привычными.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нужна умелость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нужен, когда нужно убрать вещи, помочь с мелкой работой или приготовить простое блюдо. Тогда всё делается спокойно и без лишней спешки.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помогает красиво писать, аккуратно оформлять тетрадь и не бояться трудных заданий. Чем больше старания, тем увереннее получается работа.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рисовании, лепке и поделках важно замечать форму, цвет и детали. Аккуратность делает результат красивым и радующим глаз.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профессиях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Плотник, повар, швея, врач и многие другие специалисты каждый день используют умение. Хорошая работа всегда строится на опыте и внимании.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хороший результат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готовой работы на уроке и в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делу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заставляет пропускать важные шаги, из-за чего работа получается неровной. Когда человек торопится, он чаще забывает проверить себя.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мешает начинать и доводить дело до конца. Без старания даже простое задание становится трудным и скучным.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приводит к ошибкам в мелочах. А именно из мелочей складывается аккуратная и красивая работа.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слушать советы и не исправлять недочёты, результат вряд ли порадует. Пословица напоминает: порядок и труд всегда сильнее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тренировка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 получается — потом выходит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пишет буквы в тетради и сначала делает их неровно. Он не сердится, а пробует ещё раз. Через несколько дней рука становится увереннее, а строки — аккуратнее и ровнее.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движение точным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учится лепить фигурку из пластилина. Сначала пальцы путаются, но после нескольких попыток фигурка уже похожа на задуманный образ. Повторение помогает ей не бояться ошибки и спокойно продолжать.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дойти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вслух короткий текст и останавливается на сложном слове. Он не сдаётся, а читает его снова и снова. Постепенно чтение становится плавнее, а уверенность растёт вместе с каждым успехом.
</a:t>
            </a:r>
            <a:endParaRPr lang="en-US" sz="10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настоящий мастер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мастер терпелив: он не сердится из-за трудной задачи и спокойно идёт к цели шаг за шагом.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ответственен и не бросает дело на середине. Такой человек радуется не только успеху, но и честно выполненной работе.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внимателен к мелочам, потому что знает: именно они делают работу красивой, прочной и аккуратной.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много раз упражняется в письме. Он следит за строчками, наклоном букв и аккуратностью, и поэтому каждое новое упражнение получается всё лучше.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работает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опытный повар быстро и ровно режет овощи. Он не спешит зря, потому что знает удобный порядок действий и умеет держать нож безопасно.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чинит вещь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мастер разбирает игрушку или замок, находит причину поломки и собирает детали обратно. Его спокойные и точные движения помогают получить хороший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умелее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мастерству проходит через наблюдение, пробу, исправление ошибок и повторение действий в правильном порядке.
</a:t>
            </a:r>
            <a:endParaRPr lang="en-US" sz="9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пословица легко запоминается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короткая, поэтому её удобно произносить и повторять вслух. Несколько точных слов сразу передают ясную мысль о том, как умение помогает в работе.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звучит образно: дело словно «боится» мастера. Такой необычный поворот делает фразу живой, а значение — понятным даже младшим школьникам.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есть ритм и чёткий порядок слов. Это помогает быстро запомнить её на уроке, а потом легко вспомнить, когда нужно похвалить старание.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 радует глаз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каждом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собранный конструктор, чистый рисунок или слепленная фигурка выглядят особенно красиво. В них заметны терпение, внимательность и желание не торопиться без нужды.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виден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сделана аккуратно, по ней видно старание человека. Такая работа радует глаз, потому что она завершена, проверена и доведена до конца.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слов-опор помогают раскрыть смысл пословицы и связать его с трудом, опытом и результатом.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словам, указанным в материале урока: мастерство, труд, навык, опыт, аккуратность, терпение, старание, результат.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напоминают: мастерство не появляется само собой. Оно растёт, когда человек трудится, повторяет действия и учится замечать собственные успехи.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школьной жизни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 и письма пословица напоминает: чем внимательнее ученик работает, тем увереннее он читает, пишет и понимает задание.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выходит сразу, пословица поддерживает. Она учит терпению, потому что успех приходит не после спешки, а после старания.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труда, рисования и проектов она помогает не бояться сложной работы. Сначала получается неидеально, зато потом навык становится крепче.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это выражение помогает хвалить аккуратность и настойчивость. Оно показывает, что каждое повторение делает дело понятнее и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не конец дела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учёбе и работе ошибка становится шагом к лучшему результату, если её спокойно заметить и исправить.
</a:t>
            </a:r>
            <a:endParaRPr lang="en-US" sz="9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30603"/>
            <a:ext cx="254651" cy="2263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39804"/>
            <a:ext cx="254651" cy="226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о труде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уважал людей, которые умеют работать точно и спокойно. Такие руки не суетятся зря и помогают справляться даже с непростым делом.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труд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пословицы в том, что опыт приходит не сразу. Сначала человек учится, потом пробует снова, и только после этого дело начинает получаться лучше.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понятна детям и взрослым, потому что она говорит о знакомом: любое умение требует старания. Это правило работает в школе, дома и в профессии.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который не стареет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живёт долго, потому что не теряет пользы. Оно напоминает: честный труд и хорошая привычка доводить дело до конца всегда ценятся.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готовой работы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заканчивает рисунок, поделку или задание сам, он видит результат своих усилий. От этого появляется приятная гордость и желание попробовать ещё.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работа радует особенно сильно, если над ней пришлось потрудиться. Даже маленький успех становится важным, потому что он доказывает: старание действительно помогает.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пословицы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«Дело мастера боится» учит верить в силу умения, терпения и аккуратного труда. Если стараться, тренироваться и не сдаваться, любое дело становится по плечу.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2026-05-21T12:26:46Z</dcterms:created>
  <dcterms:modified xsi:type="dcterms:W3CDTF">2026-05-21T12:26:46Z</dcterms:modified>
</cp:coreProperties>
</file>