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Ромашова в повести А. И. Куприна «Поединок»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чуткого человека в жестоком армейском мире.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вышел в 1905 году, когда усилилась критика армии и самодержавия. На фоне провинциального гарнизона Куприн показывает, как казенная система подавляет личность и нравственный выбор.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положение Ромашова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— молодой подпоручик без прочной опоры в офицерской среде. Его положение зависит от устава, старших по чину и оценки окружающих, поэтому он постоянно чувствует неуверенность.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принадлежит к числу уверенных и влиятельных офицеров, задающих тон в полку. Отсутствие авторитета делает его уязвимым и особенно остро переживающим собственную чуждость.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незащищенность героя усиливает его внутреннюю растерянность. В мире, где ценятся напор и приспособленность, Ромашов оказывается лишним и почти беззащитным человеком.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характеристика героя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незащищенность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Ромашова отмечена худобой, мягкостью черт и застенчивостью. В его облике чувствуется почти мальчишеская хрупкость, которая сразу выделяет его среди грубых армейских типов.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офицерской 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взгляд, походка и манера держаться. Эти детали показывают внутреннюю уязвимость героя и подчеркивают резкий контраст между его мягкостью и жесткостью окружения.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Ромашова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Ромашову свойственны впечатлительность и душевная тонкость: он остро реагирует на унижение, чужую боль и любую грубость в человеческих отношениях.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добр и совестлив, поэтому не принимает насилие как норму. Его нравственная чувствительность заставляет его болезненно переживать несправедливость.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способен к самоанализу и сомнениям. Это делает его психологически сложным: он не только чувствует, но и постоянно оценивает себя и свою жизнь.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ему не хватает твердости, воли и жизненного опыта. Именно слабость характера мешает ему действовать решительно и сопротивляться давлению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Ромашова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нарастает постепенно: чем сильнее герой ищет смысл, тем болезненнее ощущает несоответствие между идеалом и казарменной повседневностью.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разрывается между идеалом и действительностью; именно это делает его духовно уязвимым и приближает трагический финал.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повести А. И. Куприна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и офицерская среда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Сослуживцы Ромашова живут в атмосфере пьянства, пошлых шуток, карточной пустоты и грубого самоутверждения. На этом фоне его внутренняя деликатность кажется почти несовместимой с полковой жизнью.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принимает цинизм офицерского круга, но долго не находит силы противопоставить ему ясную позицию. Отсюда — постоянное ощущение собственной слабости и разобщенности с окружающими.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Чуждость героя усиливает драматизм повести: Ромашов оказывается среди людей, для которых жестокость и насмешка стали привычной нормой, а человеческое достоинство почти утратило ценность.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духовного развития Ромашова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героя от первых сомнений к трагическому разочарованию.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и Николаев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 воплощает служебную жесткость: для него важны порядок, карьера, дисциплина и безусловное подчинение правилам. Ромашов чувствует, что за этой правильностью скрыта внутренняя пустота.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столкновение показывает два разных отношения к жизни. Николаев опирается на внешнюю собранность, а Ромашов ищет нравственный смысл, который не сводится к уставу и чину.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позиция Николаева неубедительна именно потому, что в ней почти нет живого чувства. Формальная правота не способна заменить совесть и человеческое сочувствие.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ними раскрывает несовместимость живой личности и казенной морали. Через это сопоставление Куприн особенно ясно показывает духовную разобщенность армейского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и Шурочка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Шурочка сразу становится для Ромашова образом притяжения и надежды. В ней он видит возможность иной жизни — более светлой, осмысленной и свободной от гарнизонной пошлости.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Шурочки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Шурочка ставит на первое место расчет, успех и выгоду. Ромашов сталкивается с тем, что его идеал любви не совпадает с ее жизненной практичностью.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чувства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связывает с ней не только любовь, но и мечту о духовной опоре. Для него Шурочка кажется человеком, который способен понять его сомнения и поддержать нравственный выбор.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надежды становится для героя особенно болезненным. Он теряет веру в близость, которая могла бы соединить чувство, честь и смысл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образа Ромашова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Ромашова проявляются в поступках, переживаниях и отношении к людям. Таблица показывает, как внутренняя мягкость героя одновременно усиливает его нравственную силу и трагическую неустойчивость.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особенно трагичен потому, что в нем сочетаются душевная чистота, способность к состраданию и отсутствие внутренней опоры, необходимой для сопротивления 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повесть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и тема одиночества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сослуживцев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почти не находит в полку людей, с которыми можно говорить откровенно. Сослуживцы воспринимают его как чужого, потому что он не разделяет их привычек и грубых правил.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 усиливается не только конфликтами в офицерской среде, но и внутренней невозможностью приспособиться. Гарнизонный мир делает человека оцененным по силе, а не по человеческой правде.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Ромашова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говорит без напора и самоуверенности, поэтому его реплики звучат не как приказ, а как попытка честно разобраться в себе и в происходящем.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рефлексия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часто слышны сомнения, оговорки и самоанализ. Это показывает привычку героя не скрывать переживания, а осмыслять 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искренность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стремится к правде даже в неловком разговоре. Его слова выражают не игру в правильность, а подлинную совестливость и сострадание.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со 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грубого офицерского языка его манера речи кажется особенно уязвимой. Именно этот контраст подчеркивает духовную незащищенность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образе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повести не только описывают характер Ромашова, но и показывают, насколько чужим он оказывается в офицерском мире, где ценится приспособление.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противоположностей ведут к одному выводу: герой не может жить по законам среды, поэтому его внутренняя правда сталкивается с постоянным давлением.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героя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привлекает в герое способность мучительно переживать чужую боль, не мириться с унижением и ощущать фальшь там, где остальные видят привычный порядок.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симпатия не отменяет критического взгляда: Ромашов не идеал, а человек, чья нравственная чувствительность оказывается сильнее практической воли.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Ромашова без прикрас: он слаб, растерян и часто беспомощен, но именно эта незащищенность делает его живым и психологически убедительным.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выхода «Поединка» помогает увидеть, что образ Ромашова связан не только с частной судьбой, но и с болезненным переломом времени.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«Поединок», 1905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повести подчеркивает ее связь с общественным кризисом эпохи.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 в образе Ромашова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монологи и мечты раскрывают Ромашова как человека, способного замечать красоту, тонко чувствовать настроение и искать в жизни нравственный 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казарменной будничности его переживания звучат особенно пронзительно. Лирическое начало делает образ не только психологически достоверным, но и эмоционально глубоким.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трагедии Ромашова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состояний, ведущая героя к трагическому финалу в повести А. И. Куприна «Поединок».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Ромашова важен для читателя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помогает понять, что нравственная чувствительность в жестоком обществе не является слабостью сама по себе; напротив, она делает человека способным отличать правду от удобной лжи.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герою возникает потому, что он не умеет равнодушно принимать унижение и чужую боль. Его реакция на зло выглядит честнее, чем внешняя уверенность окружающих.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Ромашова заставляет задуматься о выборе между внутренним достоинством и безопасным приспособлением к среде. Этот выбор остается актуальным и вне литературного контекста.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героя важен для школьного чтения: он учит видеть в человеке не только успех или силу, но и глубину нравственного переживания.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как трагический герой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Ромашова показывает, как в бесчеловечной среде уязвимы честность, мечта и внутренняя свобода. Через его судьбу Куприн утверждает ценность нравственного выбора и человеческого достоинства.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2026-05-20T03:17:28Z</dcterms:created>
  <dcterms:modified xsi:type="dcterms:W3CDTF">2026-05-20T03:17:28Z</dcterms:modified>
</cp:coreProperties>
</file>