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художественной культуры конца XVIII — начала XX века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важных изменений в искусстве и формировании современной культуры.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XVIII — начало XX века — время революций, войн и индустриализации. Новые технологии и открытия меняют стиль жизни и вдохновляют художников на разнообразие тем и форм.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события и прогресс формируют искусство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735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стили художественной культуры 1780–1910 годов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955813" y="2065725"/>
            <a:ext cx="21624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(1820–1850)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Акцент на эмоциях, природе и национальной истории. Художники стремятся передать чувства и личные переживания.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31136" y="2065725"/>
            <a:ext cx="21624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Импрессионизм (1870–1890)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мгновенных впечатлений через свет и цвет, техника быстрых мазков и пленэрная живопись.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5450" y="3585675"/>
            <a:ext cx="21624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 (1780–1820)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античных традиций, строгая гармония и идеальные образы доминируют в искусстве и архитектуре.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43925" y="3585675"/>
            <a:ext cx="21624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(1840–1880)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повседневной жизни и социальных проблем без идеализации, с вниманием к деталям и правде.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519225" y="3585675"/>
            <a:ext cx="21624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 (1890–1910)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Новаторские формы и орнаменты, стремление к гармонии искусства и быта с использованием современных материалов.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Классицизм: гармония античности и величие эпохи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Давид создавал полотна с чёткой композицией и величественными сюжетами, отражая идеалы порядка и разума, пример — работа «Клятва Горациев».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Жак-Луи Давид — символ эпохи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Жан-Огюст-Доминик Энгр и изящество линий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картины выделяют точность форм и гладкость поверхностей, как в «Большой одалиске», подчёркивая красоту и идеализацию.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Брюллов в русской живописи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Комбинируя классицистические приёмы с драматизмом, Брюллов прославился полотном «Последний день Помпеи», где сила эпохи встречается с трагедией.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Романтизм: эмоции и природа в искусстве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Испанский мастер через картины, такие как «3 мая 1808 года», показывает волю и страдания народа в эпоху перемен.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Франсиско Гойя и драматизм истории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Каспар Давид Фридрих — пейзажи души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Германский художник передаёт величие природы и внутренние чувства человека через философские пейзажи.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Брюллов — страсть и движение
</a:t>
            </a:r>
            <a:endParaRPr lang="en-US" sz="1375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картине «Всадница» сочетается романтический настрой с динамикой, подчёркивая свободу и силу духа.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Реализм: честный взгляд на жизнь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«Похороны в Орнане» показывает простых людей и настоящие чувства, отвергая идеализацию.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Гюстав Курбе — без прикрас
</a:t>
            </a:r>
            <a:endParaRPr lang="en-US" sz="1519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Жан-Франсуа Милле и крестьянский труд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Изображая трудолюбивых крестьян, Милле раскрывал простую, но важную сторону жизни общества.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реалисты — взгляд на родину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Иванов и Перов отражали быт и социальные вопросы России, раскрывая сложность национальной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смены стилей часто перекрываются, что поддерживает разнообразие художественного выражения.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искусствоведов и историков искусства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стилей сменяется постепенно, демонстрируя плавный переход и coexistence различных направлений.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распространения художественных стилей (1790–1910)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1693" y="1336325"/>
            <a:ext cx="3751015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 художественные справочники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отличительные черты, ключевых художников и характерные произведения пяти основных стилей периода.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стиль предлагает уникальный взгляд на композицию и содержание, отражая эпоху и идеалы.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художественных стилей и их представителей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Архитектура: воплощение эпох и технологий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дворец в Санкт-Петербурге демонстрирует строгие линии и симметрию, вдохновлённые античностью и эпохой Просвещения.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Неоклассицизм — величие прошлого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Готика в промышленной эпохе
</a:t>
            </a:r>
            <a:endParaRPr lang="en-US" sz="1425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Вестминстерский дворец в Лондоне сочетает средневековый стиль с применением новых строительных технологий XIX века.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 и природные формы
</a:t>
            </a:r>
            <a:endParaRPr lang="en-US" sz="1505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Батльо в Барселоне Антонио Гауди использует органические линии и инновационные материалы, создавая уникальный городской облик.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классической живописи с выдающимися портретистами Борвиковским и Рокотовым, создающими образ национальной интеллигенции.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культура России: конец XVIII — начало XIX века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пейзажной живописи в трудах Алексева и Щедрина, отражение красоты и духа русской природы.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российской художественной системы: создание Академии художеств, строительство значимых архитектурных памятников — Таврический дворец, Казанский собор.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реализм и движение передвижников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1870 году в России появилось объединение художников — передвижники, которые организовывали выставки вне официальных академий. Они стремились показать правду жизни и проблемы народа, отвергая условности традиционного искусства.
</a:t>
            </a:r>
            <a:endParaRPr lang="en-US" sz="1077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передвижничества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художники передвижников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Репин создал шедевры, передающие эмоции и драму российского народа. Василий Суриков прославился историческими полотнами, а Иван Шишкин уделял особое внимание природе и пейзажам с точностью и глубиной.
</a:t>
            </a:r>
            <a:endParaRPr lang="en-US" sz="1124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7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и влияние творчества
</a:t>
            </a:r>
            <a:endParaRPr lang="en-US" sz="157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Передвижники поднимали важные социальные вопросы: труд крестьян, историю России, красоту природы. Их работы влияли на общественное мнение и способствовали развитию реалистического искусства в стране.
</a:t>
            </a:r>
            <a:endParaRPr lang="en-US" sz="118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Импрессионизм: основатели и особенности стиля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1870 года во Франции художники стали передавать мгновенные впечатления от света и цвета. Клод Моне своим полотном «Впечатление. Восход солнца» дал название этому новому направлению.
</a:t>
            </a:r>
            <a:endParaRPr lang="en-US" sz="1145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импрессионизма
</a:t>
            </a:r>
            <a:endParaRPr lang="en-US" sz="1469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 новаторство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Импрессионисты использовали быстрые мазки кистью и работали на открытом воздухе — на пленэре. Это позволяло запечатлеть изменчивость природы и дышащую жизнь городских улиц.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представители
</a:t>
            </a:r>
            <a:endParaRPr lang="en-US" sz="1511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 Огюст Ренуар создавал светлые картины с праздничной атмосферой, а Эдгар Дега увлекался изображением танцовщиц и движений, раскрывая красоту мгновений повседневной жизни.
</a:t>
            </a:r>
            <a:endParaRPr lang="en-US" sz="117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Постимпрессионизм: ведущие мастера и идеи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 Гог отличался яркой палитрой и энергичными мазками, передавая внутренние переживания. Его картины «Звёздная ночь» и «Подсолнухи» стали символами эмоционального искусства.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Винсент Ван Гог: экспрессия и цвет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 Сезанн и геометрия формы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Сезанн стремился упорядочить природу через геометрические формы. Его подход заложил основы для кубизма и изменил восприятие композиции и пространства в живописи.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 Гоген и символизм цвета
</a:t>
            </a:r>
            <a:endParaRPr lang="en-US" sz="143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Гоген использовал плоские яркие цвета и символические сюжеты, подчёркивая мистику и духовность. Его работы вдохновили развитие современного искусства вне реального изображения.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Модерн: стиль эпохи перемен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Антонио Гауди создавал здания с плавными линиями и мотивами природы, как в «Доме Бальо» в Барселоне, где сочетается функциональность и украшение.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формы в архитектуре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модерна и символика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Густав Климт привнёс в живопись золотые оттенки и орнаменты, в его работе «Поцелуй» органично сочетаются чувственность и декоративность.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материалы и технологии
</a:t>
            </a:r>
            <a:endParaRPr lang="en-US" sz="1375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модерне активно использовались стекло, металл и керамика, что позволило создавать изящные украшения, мебель и утварь, строить лёгкие конструкции со сложной отделкой.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Символизм, кубизм и абстракционизм: новые горизонты искусства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символисты, такие как Михаил Врубель, стремились передать мистические и эмоциональные смыслы, используя тёмные тона и загадочные образы.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 и духовные поиски
</a:t>
            </a:r>
            <a:endParaRPr lang="en-US" sz="1417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6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Кубизм и разложение форм
</a:t>
            </a:r>
            <a:endParaRPr lang="en-US" sz="1569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Пабло Пикассо и Жорж Брак сломали традиционное восприятие, изображая объекты через геометрические фрагменты и множественные ракурсы на одном полотне.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Абстракционизм и свобода творчества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Кандинский акцентировал внимание на цвете и форме как самостоятельных элементах, создавая произведения без изображений реальных предметов, открывая новые пути искусства.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авангард: эксперименты и открытия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символический образ отказа от традиционной живописи стал важной вехой в искусстве, олицетворяя новую философию и взгляд на пространство и форму.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«Чёрный квадрат» Казимира Малевича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Татлин и конструктивизм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«Памятник III Интернационалу» представлял собой революционное архитектурное строение из стекла и металла, отражавшее дух эпохи и новаторские идеи строителей нового мира.
</a:t>
            </a:r>
            <a:endParaRPr lang="en-US" sz="1161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Эль Лисицкий и графический дизайн
</a:t>
            </a:r>
            <a:endParaRPr lang="en-US" sz="1375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Лисицкий внедрял геометрические формы и авангардные приемы в плакаты и книги, объединяя искусство с жизнью и создавая влияние на мировую визуальную культуру.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XIX века, такие как П. И. Чайковский и Н. А. Римский-Корсаков, создали произведения, ставшие классикой мировой музыки и вдохновили поколения слушателей.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литература и театр: культурное многообразие эпохи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Л. Н. Толстой и Ф. М. Достоевский глубоко исследовали человеческую природу и моральные вопросы, а англичанин Чарльз Диккенс описывал социальные проблемы своего времени.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Театральное искусство развивалось благодаря К. С. Станиславскому, который основал реалистическую режиссуру, развивая драматический и музыкальный театр в России и мире.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выставки: сохранение художественного наследия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Основанная в 1856 году, галерея стала главным хранилищем русского изобразительного искусства, собирая работы различных стилей и направлений, доступных для широкой публики.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Третьяковская галерея: русское искусство в центре внимания
</a:t>
            </a:r>
            <a:endParaRPr lang="en-US" sz="1369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Лувр как символ европейской культуры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Парижский Лувр служит одним из крупнейших музеев мира, поддерживая художественные традиции и проводя масштабные выставки, объединяющие искусство разных эпох и народов.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галерея в Лондоне: международный обмен
</a:t>
            </a:r>
            <a:endParaRPr lang="en-US" sz="132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галерея играет важную роль в сохранении европейского наследия и способствует культурному взаимодействию через экспозиции и сотрудничество с музеями по всему миру.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свободе творчества: искусство от строгих классических форм переходит к экспериментам и эмоциональному выражению внутреннего мира художника.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наследие художественной культуры 1780–1910 гг.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специализированных художественных школ и жанров, что способствовало разнообразию и углублению искусства разных направлений.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роли художника в обществе — от ремесленника до творца, обладающего свободой и влиянием на культурное развитие.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Значимый вклад в архитектуру, дизайн и живопись, заложивший основы для дальнейшего развития массовой и современной культуры.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художественной культуры эпохи в современность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конца XVIII — начала XX века создало богатое наследие, объединив традиции и инновации. Это сформировало фундамент современных культурных практик, продолжающих вдохновлять творцов и публику по сей день.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2026-05-10T17:55:31Z</dcterms:created>
  <dcterms:modified xsi:type="dcterms:W3CDTF">2026-05-10T17:55:31Z</dcterms:modified>
</cp:coreProperties>
</file>