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существительные помогают точнее называть мир вокруг нас.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существительных по значению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разряды существительных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можно назвать по-разному в зависимости от смысла. Разряды существительных помогают быстро понять значение слова, правильно написать его и точнее употребить в предложении.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231" y="2448390"/>
            <a:ext cx="463838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52017"/>
            <a:ext cx="520200" cy="416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существительные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людей и животных, поэтому отвечают на вопросы кто? Например: ученик, сестра, собака, медведь. Такие слова помогают точно указать на живое существо в речи.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вещи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речи называет предметы, которые можно увидеть или представить. К ним относятся слова стол, тетрадь, книга, дом. Они особенно часто встречаются в описаниях и рассказах.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и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обозначают природные явления, события и процессы: ветер, дождь, праздник, урок. Они помогают передавать не только предметы, но и всё, что происходит вокруг человека.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называют чувства, состояния и вещества: радость, страх, молоко, соль. Такие слова показывают, что существительные обозначают очень разные по смыслу явления.
</a:t>
            </a:r>
            <a:endParaRPr lang="en-US" sz="12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существительные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разряда существительных и увидим, как они различаются по значению и написанию.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выделяют один конкретный объект, а нарицательные называют целый класс похожих предметов.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 начальной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обозначают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существительные называют единственные, неповторимые объекты: имена людей, клички животных, названия городов, рек, книг и праздников. Например: Вика, Барсик, Волга, Москва, «Колобок».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пишутся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собственных имён — заглавная буква. Она показывает, что слово указывает на один конкретный объект, а не на любой предмет такого же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называют не один предмет, а целый класс одинаковых или похожих предметов. Слова мальчик, учитель, дерево и город — это общие названия.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нужны в повседневной речи постоянно, потому что без них трудно говорить о людях, вещах, местах и явлениях вообще, а не об одном конкретном примере.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собственное имя выделяет единичный объект, то нарицательное объединяет много предметов в одну группу. Поэтому оно чаще используется как нейтральное, общее обозначение.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нарицательные: сравнение примеров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примерах собственных имён есть не только географические названия, но и имя человека, а также название учреждения.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представлены равным числом примеров, но их смысл различается: одно слово выделяет уникальный объект, другое — общий класс.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«разряды существительных»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453" y="1924700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1216" y="19286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существительные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102535" y="18320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8985" y="2389417"/>
            <a:ext cx="3828300" cy="12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 называют живых существ: людей и животных. Это слова ученик, кошка, бабочка, рыба, медведь. Их значение связано с живой природой.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74810" y="18320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731260" y="2389417"/>
            <a:ext cx="3828300" cy="12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 называют предметы, явления и состояния: книга, стол, облако, дождь, радость. Они обозначают всё, что не относится к живым существам.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одушевлённые и неодушевлённые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Посмотрим на несколько примеров и определим, по какому признаку они относятся к разным группам.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 определяется не внешним видом, а значением слова: живое существо или неживой предмет.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морфологии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могут запутать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похожи на живые существа, но по грамматике остаются неодушевлёнными. Кукла, робот или фигурка могут изображать человека, однако в языке они не считаются живыми.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на значение слова и его поведение в предложении. Внешний вид обманчив, а языковые признаки помогают определить разряд точно.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существительные называют отдельные предметы и живые существа, которые можно увидеть, представить и при необходимости посчитать: мяч, дом, кот, книга, дерево.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существительные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обычно можно подобрать числительное: один мяч, три книги, пять деревьев. Это удобно, когда речь идёт о точном количестве предметов.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существительные особенно часто встречаются в описаниях, сказках и рассказах о мире вокруг человека, потому что они помогают создавать наглядные и понятные образы.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800" y="4003662"/>
            <a:ext cx="557700" cy="6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абстрактных существительных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существительные называют то, что нельзя потрогать руками: дружба, радость, страх, любовь. Они помогают точно передавать внутреннее состояние человека и настроение текста.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и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смелость, доброта, честность обозначают качества людей и их поступков. Такие существительные показывают не предмет, а признак, который мы понимаем по смыслу.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бег, сон, тишина, ожидание. Эти слова не считают поштучно и не называют предметы, зато передают процессы, состояния и важные явления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и абстрактные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слова разделены по типу значения: предметные и отвлечённые. Это помогает увидеть, какие слова можно представить зрительно, а какие выражают мысли и чувства.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слова обозначают предметы, а абстрактные — невидимые понятия. Такое различие помогает точнее понимать смысл текста и подбирать нужные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«Разряды существительных по значению»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собирательные существительные показывают группу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Один образ вместо множества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обозначает не отдельных людей или предметы, а всю группу целиком: детвора, молодёжь, листва, учительство.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Нет счёта по одному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становится видно, что такие слова обычно не сочетаются с числительными: нельзя сказать «три детворы» или «пять молодёжи».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Группа в речи звучит как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собирательные существительные помогают показать множество как единый образ, поэтому они часто встречаются в описаниях, стихах и разговоре о людях или природе.
</a:t>
            </a:r>
            <a:endParaRPr lang="en-US" sz="12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50452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731" y="353782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вещественных существительных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и материалы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Вещественные существительные называют то, из чего что-то сделано или что используется в быту: молоко, сахар, соль, железо, песок. Это названия веществ, а не отдельных предметов.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измерить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можно взвесить, налить, отмерить или разделить на части. Но их нельзя поштучно пересчитать так же, как мячики или книги.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 жизни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Вещественные существительные особенно заметны в разговорах о еде, природе, строительстве и технике. Они помогают точно назвать материал, из которого состоит предмет или среда.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разряда существительного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последовательную проверку по значению слова и его грамматическим признакам.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— разные значения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менять значение в зависимости от контекста: звезда — это и небесное тело, и известный человек. По соседним словам легко понять, о чём именно идёт речь.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работает и слово сердце: оно обозначает орган, а в других случаях — чувство, доброту или внутренний мир человека. Контекст помогает выбрать нужное значение и верно определить разряд.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разрядов существительных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группы существительных и их главные признаки. Она помогает быстро сравнить разряды и не путать их между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различаются по значению слова: по уникальности, одушевлённости и типу называемого объекта. Это делает определение существительных более точным и удобным.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 нужно писать с заглавной буквы. Ошибка в этом правиле сразу меняет вид слова: Москва, Анна, Волга требуют большой буквы, потому что называют конкретные объекты.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разрядов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Абстрактные, собирательные и вещественные слова часто путают между собой. Доброта обозначает качество, молодёжь — группу людей, а молоко — вещество, и это разные значения.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судить об одушевлённости только по внешнему виду. Кукла похожа на человека, но по грамматике остаётся неодушевлённой, потому что не является живым существом.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задавать себе вопросы о значении слова: что оно называет, можно ли его посчитать, относится ли оно к живому, веществу или группе.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существительных помогают видеть смысл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существительных объединяют слова по значению и помогают быстрее понимать текст. Если различать их, легче писать без ошибок, точнее выражать мысли и внимательнее относиться к каждому слову.
</a:t>
            </a:r>
            <a:endParaRPr lang="en-US" sz="27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2026-05-22T15:29:04Z</dcterms:created>
  <dcterms:modified xsi:type="dcterms:W3CDTF">2026-05-22T15:29:04Z</dcterms:modified>
</cp:coreProperties>
</file>