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друзья: дружба в книгах и в жизни
</a:t>
            </a:r>
            <a:endParaRPr lang="en-US" sz="2888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учат дружить: помогать, мириться и быть надёжным товарищем.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книги показывают дружбу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рассказах и стихах друзья помогают друг другу справляться с трудностями. Для младших школьников такие истории особенно понятны: в них легко увидеть добрые поступки, уважение и заботу.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настоящий друг в литературных историях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в книге не смеётся над чужой слабостью и не бросает товарища в беде. Он умеет выслушать, поддержать и остаться рядом, когда друг расстроен.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держит слово и не подводит. Если пообещал помочь, он помогает; если увидел успех другого, умеет порадоваться искренне, без зависти и обид.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произведениях дружба часто видна в простых действиях: подать руку, поделиться, пригласить играть или помочь исправить ошибку. Именно такие поступки запоминаются лучше всего.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героев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дружба заметна не в громких словах, а в маленьких делах: уступить место, поднести книгу, поделиться яблоком или помочь найти потерянную вещь.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поступки показывают заботу и внимание лучше длинных объяснений. Особенно хорошо это видно на тёплой иллюстрации, где дети читают вместе, держатся за руки или помогают друг другу.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дружбе между героями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часто появляется из-за пустяка: кто-то не поделился, не услышал другого или захотел быть главным. Из маленькой искры быстро вырастает большая ссора.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обман делают отношения холоднее. Когда герой скрывает правду или не хочет уступать, друзья начинают меньше доверять ему и реже обращаются за помощью.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и грубое слово особенно ранят. После таких слов герою становится грустно, а дружеская игра или разговор уже не радуют, как прежде.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ссору не остановить, она мешает общению, чтению и совместным делам. Поэтому в книгах важно замечать, как плохой поступок портит дружбу почти сразу.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мирятся после ссоры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книгах для 2 класса дружба возвращается после обиды.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дружного класса на уроке чтения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класс внимательно слушает, не перебивает и говорит вежливо. Тогда каждый чувствует, что его мнение важно, а урок проходит спокойно и интересно.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нужно беречь: передавать аккуратно, не загибать страницы и не портить обложку. Книга любит заботу, как котёнок — тёплые руки, только без усов.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читает медленнее, его не торопят и не высмеивают. Лучше помочь, подсказать слово или поддержать добрым взглядом — так чтение становится смелее.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рисует, другой бегает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Миша любит рисовать корабли, а Лена — бегать во дворе. Они не спорят о том, что лучше. Ребята вместе придумывают игру: один рисует карту, другой ищет сокровища.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увлечения — одно дело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читает стихи, Петя обожает собирать конструктор, а Соня умеет быстро прыгать через скакалку. На классном празднике они делают общее задание и радуются, что каждый помог по-своему.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могут быть очень разными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 диалогах героев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«здравствуй» и «привет» помогают начать разговор спокойно и дружелюбно. С них часто начинается новая дружба или хороший день.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«я помогу» и «не волнуйся» поддерживают героя в трудный момент. От них становится легче даже тому, кто очень переживает.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 и «спасибо» делают общение приятным. Они показывают уважение и помогают дружить без лишних ссор и капризов.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«извини» и «молодец» помогают помириться и похвалить друга. После них разговор становится мягче, а обида тает быстрее.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доверие в дружбе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герой говорит правду и не придумывает обидных историй о товарище. Благодаря этому друзья понимают: на его слова можно положиться.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ошибся, он признаёт вину и не прячется за оправданиями. Такой поступок помогает быстрее исправить ситуацию и сохранить уважение.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появляется тогда, когда слова совпадают с делами. Если герой обещал помочь и помог, друзья уверены: он не подведёт в важный момент.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другу нужна помощь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трудно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мальчик долго смотрит в строку и тихо путает слова. Рядом друг спокойно показывает пальцем нужное место и шепчет: «Давай вместе». От такого участия читать становится легче и не так страшно ошибиться.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страшно отвечать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волнуется перед ответом у доски и крепко сжимает тетрадь. Подруга улыбается, напоминает начало ответа и говорит: «Я рядом». Простая поддержка помогает собраться с мыслями и поверить в себя.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дружить в переписке и играх с правилами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здороваются, пишут вежливо и выбирают добрые слова. Такое сообщение сразу делает разговор спокойным и приятным.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соблюдать правила, не спорить грубо и не мешать другим. Если что-то не получилось, лучше попросить подсказку, а не сердиться.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нужно беречь личную информацию, не пересылать чужие картинки без разрешения и заканчивать общение дружелюбно, даже если игра уже закончилась.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крепкая дружба в книге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рассказах и сказках для младших школьников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дружба важна для школьника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помогает чувствовать себя увереннее, когда нужно читать вслух, отвечать у доски или начинать новое задание. Рядом с ним легче не растеряться и спокойно попробовать ещё раз.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дружба делает игру интереснее: дети договариваются, ждут очередь и делят роли. Благодаря этому никто не остаётся в стороне и всем есть чем заняться.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проще учиться в паре и в группе: можно обсудить ответ, проверить себя и быстрее понять трудную тему. Общая работа становится понятнее и даже немного веселее.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случается неудача, друг не смеётся, а поддерживает. Такое отношение помогает пережить обиду, не опускать руки и снова пробовать выполнить задание лучше.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 — одна дружба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часто дружат спокойный и очень подвижный герой, серьёзный и весёлый, молчаливый и разговорчивый. Их объединяет не одинаковость, а уважение к особенностям друг 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важно понять: хороший друг не требует быть таким же, как он сам. Он умеет принимать чужие привычки, интересы и настроение, поэтому дружба становится крепче.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хорошего разговора между друзьями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разговор начинается с приветствия и внимательного взгляда. Если собеседника слушают до конца, он чувствует уважение и охотнее делится своими мыслями.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задавать понятные вопросы и не перебивать, даже если очень хочется быстрее сказать своё. Тогда друзья лучше понимают друг друга и реже ссорятся по пустякам.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спор, лучше говорить спокойно и без упрямства. Вежливые слова и честный тон помогают найти решение, а не превращать маленькую проблему в большую ссору.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4001" y="3287325"/>
            <a:ext cx="409376" cy="467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класс дружной командой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дружной команде каждый знает своё дело и старается выполнить его аккуратно. Это помогает не путаться и чувствовать, что общий результат зависит от всех.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ждать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слушают друг друга, не перебивают и ждут свою очередь. Такое правило делает работу спокойной и помогает каждому проявить себя.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тому, кому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читает медленнее или не сразу понял задание, друзья спокойно подсказывают. Поддержка делает класс добрее и увереннее.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радость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выполнено вместе, успех чувствуют все. Общая цель сближает детей и превращает обычный урок в маленькую командную победу.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на первой перемене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заметил новенького в классе и первым улыбнулся ему. Потом он пригласил его в игру и показал, где лежат книги. С такого простого жеста начинается тёплое знакомство, которое легко превратить в дружбу.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 пеналом и добрым словом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 девочки рассыпались карандаши, и сосед по парте быстро собрал их в пенал. После ответа у доски он ещё и сказал: «У тебя получилось хорошо». Иногда именно такие мелочи делают день светлее и добрее.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дела, из которых растёт дружба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дружбу надолго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становится крепче, когда люди уважают друг друга и не обижают словами. Вежливость и внимание помогают сохранить тёплые отношения даже после трудного дня.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говорить правду и признавать ошибку, если она случилась. Честность показывает, что на человека можно положиться, а доверие не исчезает из-за пустяков.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прощать помогает друзьям не застревать в ссоре. Если каждый готов сделать шаг навстречу, отношения быстро возвращаются к доброму и спокойному тону.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хорошие поступки друга и ценить их. Когда никто не старается быть главным всегда, дружба живёт долго и радует обоих.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книге начинается с доброго поступка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помогают, слушают и мирятся, история становится светлее. Точно так же и в классе: добрые слова, честность и поддержка делают дружбу крепкой и радостной.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2026-05-24T08:03:55Z</dcterms:created>
  <dcterms:modified xsi:type="dcterms:W3CDTF">2026-05-24T08:03:55Z</dcterms:modified>
</cp:coreProperties>
</file>