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трудится большая и дружная команда.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транспорт нужен каждый день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людям быстро добираться в школу, на работу и домой. Он перевозит пассажиров, продукты, лекарства, письма и посылки. Без него жизнь шла бы гораздо медленнее, а многие нужные дела откладывались бы надолго.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автобуса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Везёт по 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автобуса каждый день перевозит пассажиров по городу или между остановками. Он знает маршрут, следит за расписанием и вовремя подъезжает к нужному месту.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дорогой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рулём нельзя отвлекаться ни на минуту. Водитель смотрит на светофоры, знаки и движение других машин, чтобы поездка была спокойной и безопасной.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пассажирам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открывает и закрывает двери на остановках, ждёт, пока все сядут, и старается быть вежливым. Хорошее настроение в салоне тоже очень важно.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внимание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работе помогают терпение, аккуратность и хорошая память. Иногда водитель знает улицы так хорошо, что навигатору остаётся только тихо завидовать.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занимает своё место в кабине и готовится к отправлению. Он смотрит на сигналы, проверяет путь и ждёт, когда поезд можно вести дальше. От его внимательности зависит, как начнётся вся поездка.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отправляется со станции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машинист держит поезд под контролем, как опытный капитан держит корабль на курсе. Он следит за скоростью, тормозами и сигналами. Рядом могут работать помощник машиниста и дежурные по станции.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состав на ходу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станцией машинист заранее снижает скорость и аккуратно останавливает поезд у нужного места. Это важно, чтобы пассажирам было удобно выходить и заходить. Такая работа требует точности и большого спокойствия.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остановка у платформы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поезда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самолёта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вылету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рейсом пилот проверяет погоду, маршрут и приборы. Ему важно знать, всё ли готово к полёту, чтобы самолёт отправился в путь без лишних сюрпризов.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и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ответственные моменты — взлёт и посадка. В это время пилот особенно сосредоточен, потому что самолёт должен быть точным, как стрелка часов.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пилота в кабине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кабине работают два пилота. Они помогают друг другу, проверяют действия и следят за полётом вместе. Так ошибок становится меньше, а уверенности — больше.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не торопится и не отвлекается. Ему помогают спокойствие, хорошая память и умение быстро принимать решения, когда в небе всё меняется.
</a:t>
            </a:r>
            <a:endParaRPr lang="en-US" sz="14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корабля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изучает карту, курс и погоду. Он проверяет, готов ли корабль к рейсу, и собирает команду, чтобы всё прошло без неприятных сюрпризов.
</a:t>
            </a:r>
            <a:endParaRPr lang="en-US" sz="101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капитан следит за движением судна, безопасностью людей и работой команды. Ему помогают штурман, матросы и механик, чтобы корабль шёл ровно.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в 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подходит к нужному месту, капитан руководит точной остановкой и швартовкой. После рейса он проверяет, всё ли в порядке на борту.
</a:t>
            </a:r>
            <a:endParaRPr lang="en-US" sz="1033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кондуктор и контролёр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билетов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Контролёр смотрит билеты и проездные документы, чтобы поездка была честной и организованной. Он помогает соблюдать порядок и напоминает правила без лишней строгости.
</a:t>
            </a:r>
            <a:endParaRPr lang="en-US" sz="1280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пассажирам
</a:t>
            </a:r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Кондуктор подсказывает, где выйти, помогает найти свободное место и отвечает на вопросы. Пассажирам так легче ехать, особенно если маршрут пока незнакомый.
</a:t>
            </a:r>
            <a:endParaRPr lang="en-US" sz="126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салоне
</a:t>
            </a:r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Кондуктор следит, чтобы в автобусе, трамвае или троллейбусе было спокойно и удобно. Он помогает всем вести себя аккуратно, как настоящая поездная команда.
</a:t>
            </a:r>
            <a:endParaRPr lang="en-US" sz="131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поездка
</a:t>
            </a:r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работники делают дорогу более ясной и удобной. Благодаря им пассажиры не теряются, не опаздывают и чувствуют себя увереннее во время пути.
</a:t>
            </a:r>
            <a:endParaRPr lang="en-US" sz="12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диспетчерском посту постоянно звучат сообщения, звонки и сигналы. Диспетчер быстро разбирается, кому нужно ехать сейчас, а кому лучше немного подождать. Он следит, чтобы транспорт не мешал друг другу.
</a:t>
            </a:r>
            <a:endParaRPr lang="en-US" sz="111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сообщений слишком много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пути меняется погода, дорожная ситуация или расписание. Тогда диспетчер принимает быстрое решение и передаёт точные команды. Его работа похожа на игру, где нужно всё расставить по местам без ошибок.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 несколько секунд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держит связь с водителями, машинистами, пилотами и другими работниками. Он как будто соединяет все части большого транспорта в одну дружную систему, где каждый знает своё время и место.
</a:t>
            </a:r>
            <a:endParaRPr lang="en-US" sz="114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всеми сразу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— главный помощник движения
</a:t>
            </a:r>
            <a:endParaRPr lang="en-US" sz="29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 и слесарь по ремонту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рейсом механик проверяет двигатель, колёса, тормоза и двери. Он ищет даже маленькие неполадки, потому что в транспорте мелочь может быстро стать большой проблемой.
</a:t>
            </a:r>
            <a:endParaRPr lang="en-US" sz="1384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поломки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сломалось, слесарь находит причину и меняет нужную деталь. Он работает аккуратно и внимательно, чтобы транспорт снова был готов к дороге.
</a:t>
            </a:r>
            <a:endParaRPr lang="en-US" sz="1497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выходу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машина, поезд или самолёт должны быть полностью исправны. Только тогда транспорт сможет выйти в путь и безопасно довезти людей.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лишнего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часто остаются за кадром, но именно их труд помогает всем остальным спокойно ехать, лететь или плыть. Без ремонта транспорт быстро устал бы.
</a:t>
            </a:r>
            <a:endParaRPr lang="en-US" sz="14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81694" y="1328100"/>
            <a:ext cx="431437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следит за дорогами и рельсами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снег
</a:t>
            </a:r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рабочие очищают проезжую часть зимой, чтобы машины не буксовали и не скользили. Чистая дорога помогает всем добираться вовремя и без лишних приключений.
</a:t>
            </a:r>
            <a:endParaRPr lang="en-US" sz="123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Ремонтируют покрытие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асфальт потрескался или появились ямы, рабочие чинят дорогу. Аккуратная поверхность делает поездку ровнее, тише и безопаснее для водителей и пассажиров.
</a:t>
            </a:r>
            <a:endParaRPr lang="en-US" sz="117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рельсами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Путейцы проверяют рельсы, шпалы и стрелки, чтобы поезд шёл без сбоев. Их работа очень точная: здесь важно заметить даже маленькую неровность.
</a:t>
            </a:r>
            <a:endParaRPr lang="en-US" sz="131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знаки и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рабочие помогают устанавливать знаки и следить за ними. Благодаря этому водители понимают, как ехать, где остановиться и как не попасть в неприятности.
</a:t>
            </a:r>
            <a:endParaRPr lang="en-US" sz="11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станции машинист ведёт поезд к платформе, а дежурный помогает пассажирам входить и выходить. На табло горят сигналы, двери закрываются быстро и аккуратно. Под землёй всё должно быть слаженным, чтобы очередь не застряла и поезд не задержался.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приходит точно по минутам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Уборщики убирают пол, протирают поручни и следят, чтобы на платформе было чисто. Кассиры помогают купить билет, а сотрудники безопасности наблюдают за порядком. Благодаря им станция выглядит аккуратно и людям приятно ждать поезд.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на станции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часы спешки метро перевозит тысячи пассажиров. Тогда особенно нужны точность, быстрота и внимание каждого работника. Машинист, дежурный, кассир и охрана действуют вместе, как дружная команда, чтобы подземный город работал без лишнего шума и суматохи.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очень много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метро под землёй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самолёта от проверки до вылета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пассажиров
</a:t>
            </a:r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показывают билеты и получают посадочные талоны. Сотрудники регистрации помогают оформить всё спокойно и без спешки.
</a:t>
            </a:r>
            <a:endParaRPr lang="en-US" sz="1008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Багажная служба отправляет чемоданы, а ремонтники осматривают самолёт перед полётом. Всё проверяют очень внимательно.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багажа и самолёта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на своих местах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получают данные о маршруте и погоде. Диспетчер даёт разрешение, когда всё готово к вылету.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выруливает на взлётную полосу и отправляется в путь. В аэропорту важно не опоздать ни на минуту.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по расписанию
</a:t>
            </a:r>
            <a:endParaRPr lang="en-US" sz="1084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автобус выходит в рейс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перед рейсом показывает, как одна проверка помогает следующей.
</a:t>
            </a:r>
            <a:endParaRPr lang="en-US" sz="1575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на транспорте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спешка мешает заметить важные детали. Работник должен спокойно смотреть по сторонам, слушать сигналы и выполнять действия по порядку, чтобы поездка оставалась безопасной для всех.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исправность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отправлением проверяют двери, тормоза, колёса и другие важные части. Если что-то работает не так, транспорт не выпускают в путь, пока поломку не устранят полностью.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расстоянием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Водителю, машинисту и диспетчеру важно держать безопасную дистанцию до других машин и поездов. Это помогает избежать столкновений и сделать движение ровным и понятным.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помогают рация, световые знаки, табло и специальные приборы. Сигналы подсказывают, когда можно ехать, останавливаться или ждать, а это очень важно для порядка.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хороший работник транспорта
</a:t>
            </a:r>
            <a:endParaRPr lang="en-US" sz="2499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работник замечает знаки, людей, двери и изменения на пути. Он не отвлекается на пустяки и вовремя видит то, что может повлиять на безопасность.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важно выполнять работу точно и честно. Если человек отвечает за своё дело, пассажиры чувствуют себя спокойнее, а поездка проходит без лишних неприятностей.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Умение работать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один человек не справится со всем. Нужно слушать коллег, передавать сообщения и помогать друг другу, чтобы автобус, поезд или самолёт двигались без задержек.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Спокойствие и 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вокруг шумно и людей много, работник должен говорить спокойно и доброжелательно. Вежливость помогает пассажирам не теряться, а правилам — работать как надо.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автобус часто останавливается, потому что рядом много светофоров, переходов и людей. Водителю нужно быть особенно внимательным, а пассажирам — быстро садиться и выходить. Городской транспорт похож на очень занятого помощника.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много остановок и светофоров
</a:t>
            </a:r>
            <a:endParaRPr lang="en-US" sz="153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дороги длиннее, а остановок меньше. Здесь чаще едут поезда, междугородние автобусы и грузовики, которые везут людей и разные грузы. На таких маршрутах особенно важны хорошая подготовка и точное расписание.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городом: длинный путь без спешки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работникам приходится чаще останавливаться и следить за потоком машин. За городом они больше смотрят на расстояние, дорогу и время в пути. Поэтому у каждого маршрута свои правила и свой ритм.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маршруты — разные задачи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транспорт работает по-разному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транспорта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Кассир
</a:t>
            </a:r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Кассир продаёт билеты и помогает пассажирам понять, куда идти и когда отправляется нужный рейс. Он работает быстро и аккуратно, чтобы в кассе не было очередей.
</a:t>
            </a:r>
            <a:endParaRPr lang="en-US" sz="131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 следит за чистотой в салоне, на станции или в зале ожидания. Благодаря его труду людям приятно садиться в транспорт и ждать отправления.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Грузчик
</a:t>
            </a:r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Грузчик осторожно переносит багаж, посылки и другие грузы. Он старается не уронить и не перепутать вещи, потому что каждая из них должна попасть к своему адресату.
</a:t>
            </a:r>
            <a:endParaRPr lang="en-US" sz="133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
</a:t>
            </a:r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проверяет технику, следит за устройствами и помогает находить умные решения для ремонта. Его работа делает транспорт надёжнее и помогает ему служить дольше.
</a:t>
            </a:r>
            <a:endParaRPr lang="en-US" sz="13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становится современнее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96787" y="3013750"/>
            <a:ext cx="1749300" cy="16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билет
</a:t>
            </a:r>
            <a:pPr algn="ct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всё чаще платят без бумажных талонов. Это быстрее, удобнее и помогает сократить очереди.
</a:t>
            </a:r>
            <a:endParaRPr lang="en-US" sz="1478" dirty="0"/>
          </a:p>
        </p:txBody>
      </p:sp>
      <p:sp>
        <p:nvSpPr>
          <p:cNvPr id="9" name="Text 2"/>
          <p:cNvSpPr txBox="1"/>
          <p:nvPr/>
        </p:nvSpPr>
        <p:spPr>
          <a:xfrm>
            <a:off x="2089963" y="3013750"/>
            <a:ext cx="1749300" cy="16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и камеры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подсказывает дорогу и помогает следить за обстановкой. Водителю и диспетчеру становится легче принимать решения.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3996611" y="3013750"/>
            <a:ext cx="1749300" cy="16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двери
</a:t>
            </a:r>
            <a:pPr algn="ctr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открываются и закрываются точно по команде. Это помогает экономить время и повышает безопасность.
</a:t>
            </a:r>
            <a:endParaRPr lang="en-US" sz="1411" dirty="0"/>
          </a:p>
        </p:txBody>
      </p:sp>
      <p:sp>
        <p:nvSpPr>
          <p:cNvPr id="11" name="Text 4"/>
          <p:cNvSpPr txBox="1"/>
          <p:nvPr/>
        </p:nvSpPr>
        <p:spPr>
          <a:xfrm>
            <a:off x="5903225" y="3013750"/>
            <a:ext cx="1749300" cy="16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главным
</a:t>
            </a:r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 новой техникой транспортом управляют люди. Они проверяют, помогают и следят, чтобы всё работало правильно.
</a:t>
            </a:r>
            <a:endParaRPr lang="en-US" sz="1330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профессии на транспорте важны
</a:t>
            </a:r>
            <a:endParaRPr lang="en-US" sz="2818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каждого своё дело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управляет движением, другой следит за техникой, третий помогает пассажирам. Когда каждый выполняет свою часть работы, транспорт действует спокойно и без путаницы.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связана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ждёт сигнала, механик готовит машину, диспетчер даёт разрешение, а кассир помогает людям начать поездку. Все действия соединяются, как звенья одной цепочки.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 кого-то система замедлится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хотя бы одну профессию, поездка станет труднее и дольше. Транспорт любит порядок, а порядок создаётся только дружной командой специалистов.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Пассажиру нужен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важно доехать вовремя, спокойно и безопасно. Поэтому ценна не только одна яркая профессия, а труд всех, кто делает дорогу удобной и надёжной.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держится на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работает благодаря людям, которые умеют действовать вместе: управлять, чинить, проверять и помогать. Когда каждый делает своё дело аккуратно, поездка становится спокойной, а дорога — безопасной.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2026-05-25T17:45:02Z</dcterms:created>
  <dcterms:modified xsi:type="dcterms:W3CDTF">2026-05-25T17:45:02Z</dcterms:modified>
</cp:coreProperties>
</file>