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F. Holidays without parents: основные аспекты и актуальность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каникулы подростков — важный этап развития и ответственности.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подростковых каникул в современном обществе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досуг подростков перестраивается от семейных путешествий к самостоятельным приключениям и образовательным программам. Влияние технологий и культурных изменений открывает новые форматы отдыха без родителей.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самостоятельного отдыха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стремятся принимать собственные решения и самостоятельно планировать свой досуг. Это позволяет им почувствовать себя взрослыми и развивать ответственность.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независимости и контроля над временем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счет новых впечатлений молодые люди формируют собственное «я», подтверждая свою самостоятельность и расширяя жизненный опыт.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подтверждение идентичности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окружение оказывают мощное воздействие, стимулируя желание повторять успешные опыты сверстников в независимых путешествиях и деятельности.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и социальных сетей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форматы каникул без родителей среди старшеклассников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поездки с посещением музеев, выставок и культурных мероприятий внутри России развивают кругозор и самостоятельность.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обмены и языковые школы помогают углубить знания и получить ценный межкультурный опыт.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лагеря и волонтерские программы вовлекают подростков в социально значимые проекты и активный отдых.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поездки на фестивали, спортивные соревнования и международные молодёжные форумы расширяют круг общения и навыки коммуникации.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3088" y="1145300"/>
            <a:ext cx="53779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аспектов отдыха с родителями и без них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самостоятельности, безопасности, личностного развития и контроля в двух форматах путешествий.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формат способствует развитию уникальных умений и требует баланса между свободой и безопасностью.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молодежных программ,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самостоятельного отдыха для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планирование учит подростков принимать решения и организовывать быт, что способствует самодисциплине и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новыми людьми формирует коммуникационные навыки и уверенность, а финансовое планирование развивает практические навыки управления бюджетом.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нормы и права несовершеннолетних путешественников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выезда за границу лицам до 18 лет обязательно согласие родителей и нотариально заверенные доверенности.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регулируют проживание в гостиницах и регистрацию, рекомендации МВД и МИД РФ обеспечивают безопасность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оформление медицинской страховки и соблюдение правил пересечения границ, включая особенности стран СНГ.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бюджетирование каникул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распределять бюджет между транспортом, проживанием, питанием и развлечениями, чтобы избежать непредвиденных затрат и эффективно использовать средства.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расходов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банковских карт с ограничениями позволяет контролировать расходы и предотвращать утрату денег, а регулярные отчеты помогают анализировать траты.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безопасность финансов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вызовы самостоятельных путешествий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от родителей может вызывать одиночество и тревожность, особенно в непредвиденных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37% подростков повышают стрессоустойчивость, сталкиваясь с вызовами самостоятельных поездок.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языкового барьера и налаживание общения требуют специальных навыков и уверенности.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подготовка к самостоятельному путешествию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шаги, обеспечивающие успешный и безопасный отдых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каникулы: роль друзей и совместная ответственность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создание маршрута способствует укреплению командного духа и распределению ролей, что позволяет учиться ответственности и сотрудничеству. Каждый участник получает возможность проявить свои сильные стороны, что повышает эффективность и настроение всей группы.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планирование как ключ к успешному отдыху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 разных регионов России успешно реализуют проекты в волонтёрских лагерях на Байкале и образовательных лагерях Европы. В таких поездках друзья учатся поддерживать друг друга и преодолевать трудности вместе, что расширяет их культурные горизонты.
</a:t>
            </a:r>
            <a:endParaRPr lang="en-US" sz="1175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вдохновляющих совместных путешествий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и меры профилактики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важно составить план маршрута и сообщить его родителям или ответственным взрослым для обеспечения своевременной помощи в случае необходимости.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информирование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приложений с функцией оповещения помогает быстро реагировать на непредвиденные ситуации и поддерживать связь с близкими.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мобильных оповещений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заранее изучить район пребывания, избегать небезопасных мест и соблюдать местные правила безопасности.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маршрута и избегание опасных зон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иметь при себе оригиналы и электронные копии документов, чтобы избежать проблем при их утрате или краже.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документов и копий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рост числа самостоятельных поездок школьников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самостоятельных путешествий отражает расширение доступных образовательных и досуговых программ для молодежи.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рост самостоятельности подростков и влияние технологий и социальной среды на их путешествия.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советы по безопасности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информируйте родителей о своем местонахождении и планах с помощью звонков или сообщений. Используйте приложения с функциями отслеживания и тревожной кнопки для быстрой связи в экстренных случаях.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деньги и документы в разных местах для предотвращения полной потери в случае кражи. Пользуйтесь только проверенными и лицензированными транспортными средствами для безопасного передвижения.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опыт способствует улучшению коммуникации в семье и выстраиванию новых моделей взаимодействия между поколениями.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родителей положительно оценивают первый самостоятельный опыт своего ребёнка, отмечая рост доверия и зрелости.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63%
</a:t>
            </a:r>
            <a:endParaRPr lang="en-US" sz="7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6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кейсы самостоятельных путешествий
</a:t>
            </a:r>
            <a:endParaRPr lang="en-US" sz="2706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организовали и провели лагерь с самостоятельным планированием и управлением бюджетом, приобретая навыки работы в команде.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— Эко-лагерь на Байкале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программа помогла подросткам освоить навыки публичных выступлений и проектного мышления, укрепив лидерские качества.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— Школа юных дипломатов в Москве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европейской волонтёрской инициативе способствовало развитию межкультурной коммуникации и адаптации к новым условиям.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Волонтёрская программа Erasmus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Интернет-ресурсы для организации самостоятельного отдыха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Туту.ру и Яндекс.Путешествия предлагают удобные сервисы для покупки билетов и бронирования жилья. Молодёжные агрегаторы помогают выбирать образовательные и волонтёрские программы.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 приложения для путешествий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тематические группы в ВКонтакте служат площадками для обмена отзывами и советами, что помогает грамотно подготовиться к поездкам и избежать распространённых ошибок.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обмен опытом в онлайн-сообществах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176155"/>
            <a:ext cx="4335300" cy="16639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РФ: выезд несовершеннолетних — требования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юридические требования для поездок несовершеннолетних по России и за границу с указанием необходимых документов и сопровождающих лиц.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соблюдение данных требований обеспечивает законность и безопасность путешествий несовершеннолетних.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ФМС и МВД РФ,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 самостоятельных каникулах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об обязательной опасности самостоятельных поездок не подтверждается статистикой, при правильной подготовке риск существенно снижается.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 ответственность развиваются именно через опыт принятия самостоятельных решений, а не посредством постоянного контроля.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способны решать сложные задачи, если им предоставить соответствующие ресурсы и поддержку.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путешествий показывают, что грамотная организация гарантирует позитивный и безопасный опыт.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самостоятельные каникулы — шаг к взрослой жизни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каникулы помогают подросткам формировать критическое мышление и ответственность. Правильная подготовка обеспечивает безопасность и способствует личностному росту, укрепляя социальную активность молодёжи.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2026-05-07T21:06:34Z</dcterms:created>
  <dcterms:modified xsi:type="dcterms:W3CDTF">2026-05-07T21:06:34Z</dcterms:modified>
</cp:coreProperties>
</file>